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Mukta"/>
      <p:regular r:id="rId40"/>
      <p:bold r:id="rId41"/>
    </p:embeddedFont>
    <p:embeddedFont>
      <p:font typeface="Jua"/>
      <p:regular r:id="rId42"/>
    </p:embeddedFont>
    <p:embeddedFont>
      <p:font typeface="Pacifico"/>
      <p:regular r:id="rId43"/>
    </p:embeddedFont>
    <p:embeddedFont>
      <p:font typeface="Lexend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6" roundtripDataSignature="AMtx7mj6i2w/kbJ3qn+vw3431gvBhhYK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BE847F-37E6-4AB9-B5A3-0BAE93045E83}">
  <a:tblStyle styleId="{AABE847F-37E6-4AB9-B5A3-0BAE93045E8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kta-regular.fntdata"/><Relationship Id="rId20" Type="http://schemas.openxmlformats.org/officeDocument/2006/relationships/slide" Target="slides/slide14.xml"/><Relationship Id="rId42" Type="http://schemas.openxmlformats.org/officeDocument/2006/relationships/font" Target="fonts/Jua-regular.fntdata"/><Relationship Id="rId41" Type="http://schemas.openxmlformats.org/officeDocument/2006/relationships/font" Target="fonts/Mukta-bold.fntdata"/><Relationship Id="rId22" Type="http://schemas.openxmlformats.org/officeDocument/2006/relationships/slide" Target="slides/slide16.xml"/><Relationship Id="rId44" Type="http://schemas.openxmlformats.org/officeDocument/2006/relationships/font" Target="fonts/Lexend-regular.fntdata"/><Relationship Id="rId21" Type="http://schemas.openxmlformats.org/officeDocument/2006/relationships/slide" Target="slides/slide15.xml"/><Relationship Id="rId43" Type="http://schemas.openxmlformats.org/officeDocument/2006/relationships/font" Target="fonts/Pacifico-regular.fntdata"/><Relationship Id="rId24" Type="http://schemas.openxmlformats.org/officeDocument/2006/relationships/slide" Target="slides/slide18.xml"/><Relationship Id="rId46" Type="http://customschemas.google.com/relationships/presentationmetadata" Target="metadata"/><Relationship Id="rId23" Type="http://schemas.openxmlformats.org/officeDocument/2006/relationships/slide" Target="slides/slide17.xml"/><Relationship Id="rId45" Type="http://schemas.openxmlformats.org/officeDocument/2006/relationships/font" Target="fonts/Lexend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roximaNova-bold.fntdata"/><Relationship Id="rId14" Type="http://schemas.openxmlformats.org/officeDocument/2006/relationships/slide" Target="slides/slide8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1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0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575b7d3058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6" name="Google Shape;746;g1575b7d3058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575b7d3058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1575b7d3058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575b7d3058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1575b7d3058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5cc0d366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15cc0d366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5cc0d3667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15cc0d3667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575b7d3058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2" name="Google Shape;812;g1575b7d3058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5cc0d3667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3" name="Google Shape;833;g15cc0d3667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15cc0d36675_0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9" name="Google Shape;849;g15cc0d36675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15cc0d36675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5" name="Google Shape;905;g15cc0d36675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15cc0d36675_0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3" name="Google Shape;953;g15cc0d36675_0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5cc0d36675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5" name="Google Shape;585;g15cc0d36675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575b7d3058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4" name="Google Shape;1014;g1575b7d3058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1" name="Google Shape;104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10b6cbe69db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6" name="Google Shape;1096;g10b6cbe69db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10b6cbe69d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3" name="Google Shape;1123;g10b6cbe69d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575b7d305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9" name="Google Shape;1139;g1575b7d305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2" name="Google Shape;116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1" name="Google Shape;127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15cc0d36675_0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4" name="Google Shape;1334;g15cc0d36675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575b7d30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4" name="Google Shape;604;g1575b7d30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5cc0d3667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g15cc0d3667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5cc0d3667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15cc0d3667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cc0d36675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15cc0d36675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Kasih ga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15cc0d36675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15cc0d36675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575b7d3058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0" name="Google Shape;730;g1575b7d305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59"/>
          <p:cNvSpPr/>
          <p:nvPr/>
        </p:nvSpPr>
        <p:spPr>
          <a:xfrm>
            <a:off x="7181850" y="-11200"/>
            <a:ext cx="1962000" cy="5259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59"/>
          <p:cNvSpPr/>
          <p:nvPr/>
        </p:nvSpPr>
        <p:spPr>
          <a:xfrm>
            <a:off x="2067588" y="-44775"/>
            <a:ext cx="6729615" cy="5445569"/>
          </a:xfrm>
          <a:custGeom>
            <a:rect b="b" l="l" r="r" t="t"/>
            <a:pathLst>
              <a:path extrusionOk="0" h="63730" w="53584">
                <a:moveTo>
                  <a:pt x="53584" y="59985"/>
                </a:moveTo>
                <a:cubicBezTo>
                  <a:pt x="45482" y="63153"/>
                  <a:pt x="36304" y="63730"/>
                  <a:pt x="28007" y="61114"/>
                </a:cubicBezTo>
                <a:cubicBezTo>
                  <a:pt x="19710" y="58499"/>
                  <a:pt x="12400" y="52609"/>
                  <a:pt x="8513" y="44826"/>
                </a:cubicBezTo>
                <a:cubicBezTo>
                  <a:pt x="5956" y="39705"/>
                  <a:pt x="4908" y="33981"/>
                  <a:pt x="3971" y="28334"/>
                </a:cubicBezTo>
                <a:cubicBezTo>
                  <a:pt x="3485" y="25408"/>
                  <a:pt x="2695" y="22027"/>
                  <a:pt x="1" y="20785"/>
                </a:cubicBezTo>
                <a:cubicBezTo>
                  <a:pt x="3057" y="19599"/>
                  <a:pt x="5277" y="16983"/>
                  <a:pt x="7588" y="14660"/>
                </a:cubicBezTo>
                <a:cubicBezTo>
                  <a:pt x="9899" y="12336"/>
                  <a:pt x="12719" y="10105"/>
                  <a:pt x="15996" y="10076"/>
                </a:cubicBezTo>
                <a:cubicBezTo>
                  <a:pt x="17741" y="10061"/>
                  <a:pt x="19530" y="10679"/>
                  <a:pt x="21195" y="10159"/>
                </a:cubicBezTo>
                <a:cubicBezTo>
                  <a:pt x="23523" y="9432"/>
                  <a:pt x="24620" y="6866"/>
                  <a:pt x="26081" y="4913"/>
                </a:cubicBezTo>
                <a:cubicBezTo>
                  <a:pt x="28303" y="1943"/>
                  <a:pt x="31933" y="78"/>
                  <a:pt x="35641" y="1"/>
                </a:cubicBezTo>
                <a:lnTo>
                  <a:pt x="53584" y="12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59"/>
          <p:cNvSpPr txBox="1"/>
          <p:nvPr>
            <p:ph idx="1" type="subTitle"/>
          </p:nvPr>
        </p:nvSpPr>
        <p:spPr>
          <a:xfrm rot="-581">
            <a:off x="4737450" y="3508630"/>
            <a:ext cx="3548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59"/>
          <p:cNvSpPr txBox="1"/>
          <p:nvPr>
            <p:ph type="ctrTitle"/>
          </p:nvPr>
        </p:nvSpPr>
        <p:spPr>
          <a:xfrm>
            <a:off x="2385475" y="1106650"/>
            <a:ext cx="60381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solidFill>
                  <a:srgbClr val="1919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grpSp>
        <p:nvGrpSpPr>
          <p:cNvPr id="13" name="Google Shape;13;p59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14" name="Google Shape;14;p59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" name="Google Shape;15;p59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6" name="Google Shape;16;p59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59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" name="Google Shape;18;p59"/>
          <p:cNvSpPr/>
          <p:nvPr/>
        </p:nvSpPr>
        <p:spPr>
          <a:xfrm>
            <a:off x="-141750" y="3885750"/>
            <a:ext cx="1670100" cy="16701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848475" y="3753850"/>
            <a:ext cx="3114977" cy="20578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59"/>
          <p:cNvGrpSpPr/>
          <p:nvPr/>
        </p:nvGrpSpPr>
        <p:grpSpPr>
          <a:xfrm>
            <a:off x="163545" y="1570698"/>
            <a:ext cx="2474457" cy="2674742"/>
            <a:chOff x="2257625" y="439800"/>
            <a:chExt cx="1337400" cy="1445650"/>
          </a:xfrm>
        </p:grpSpPr>
        <p:sp>
          <p:nvSpPr>
            <p:cNvPr id="21" name="Google Shape;21;p59"/>
            <p:cNvSpPr/>
            <p:nvPr/>
          </p:nvSpPr>
          <p:spPr>
            <a:xfrm>
              <a:off x="2332975" y="439800"/>
              <a:ext cx="442675" cy="442700"/>
            </a:xfrm>
            <a:custGeom>
              <a:rect b="b" l="l" r="r" t="t"/>
              <a:pathLst>
                <a:path extrusionOk="0" h="17708" w="17707">
                  <a:moveTo>
                    <a:pt x="8854" y="1"/>
                  </a:moveTo>
                  <a:cubicBezTo>
                    <a:pt x="6506" y="1"/>
                    <a:pt x="4254" y="934"/>
                    <a:pt x="2594" y="2594"/>
                  </a:cubicBezTo>
                  <a:cubicBezTo>
                    <a:pt x="934" y="4254"/>
                    <a:pt x="1" y="6506"/>
                    <a:pt x="1" y="8854"/>
                  </a:cubicBezTo>
                  <a:cubicBezTo>
                    <a:pt x="1" y="11202"/>
                    <a:pt x="934" y="13454"/>
                    <a:pt x="2594" y="15115"/>
                  </a:cubicBezTo>
                  <a:cubicBezTo>
                    <a:pt x="4254" y="16775"/>
                    <a:pt x="6506" y="17707"/>
                    <a:pt x="8854" y="17707"/>
                  </a:cubicBezTo>
                  <a:cubicBezTo>
                    <a:pt x="11202" y="17707"/>
                    <a:pt x="13453" y="16775"/>
                    <a:pt x="15115" y="15115"/>
                  </a:cubicBezTo>
                  <a:cubicBezTo>
                    <a:pt x="16775" y="13454"/>
                    <a:pt x="17707" y="11202"/>
                    <a:pt x="17707" y="8854"/>
                  </a:cubicBezTo>
                  <a:cubicBezTo>
                    <a:pt x="17707" y="6506"/>
                    <a:pt x="16775" y="4254"/>
                    <a:pt x="15115" y="2594"/>
                  </a:cubicBezTo>
                  <a:cubicBezTo>
                    <a:pt x="13453" y="934"/>
                    <a:pt x="11202" y="1"/>
                    <a:pt x="8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59"/>
            <p:cNvSpPr/>
            <p:nvPr/>
          </p:nvSpPr>
          <p:spPr>
            <a:xfrm>
              <a:off x="3246875" y="1697750"/>
              <a:ext cx="104450" cy="86475"/>
            </a:xfrm>
            <a:custGeom>
              <a:rect b="b" l="l" r="r" t="t"/>
              <a:pathLst>
                <a:path extrusionOk="0" h="3459" w="4178">
                  <a:moveTo>
                    <a:pt x="3190" y="1"/>
                  </a:moveTo>
                  <a:cubicBezTo>
                    <a:pt x="3190" y="2"/>
                    <a:pt x="1" y="1793"/>
                    <a:pt x="548" y="3281"/>
                  </a:cubicBezTo>
                  <a:cubicBezTo>
                    <a:pt x="594" y="3406"/>
                    <a:pt x="721" y="3459"/>
                    <a:pt x="902" y="3459"/>
                  </a:cubicBezTo>
                  <a:cubicBezTo>
                    <a:pt x="1831" y="3459"/>
                    <a:pt x="4177" y="2066"/>
                    <a:pt x="4177" y="2066"/>
                  </a:cubicBezTo>
                  <a:lnTo>
                    <a:pt x="31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59"/>
            <p:cNvSpPr/>
            <p:nvPr/>
          </p:nvSpPr>
          <p:spPr>
            <a:xfrm>
              <a:off x="3283725" y="1685625"/>
              <a:ext cx="311300" cy="199825"/>
            </a:xfrm>
            <a:custGeom>
              <a:rect b="b" l="l" r="r" t="t"/>
              <a:pathLst>
                <a:path extrusionOk="0" h="7993" w="12452">
                  <a:moveTo>
                    <a:pt x="3155" y="0"/>
                  </a:moveTo>
                  <a:cubicBezTo>
                    <a:pt x="2363" y="0"/>
                    <a:pt x="1" y="1592"/>
                    <a:pt x="1" y="1592"/>
                  </a:cubicBezTo>
                  <a:cubicBezTo>
                    <a:pt x="1" y="1592"/>
                    <a:pt x="2646" y="4074"/>
                    <a:pt x="3017" y="4418"/>
                  </a:cubicBezTo>
                  <a:cubicBezTo>
                    <a:pt x="3390" y="4763"/>
                    <a:pt x="3466" y="6747"/>
                    <a:pt x="4332" y="7659"/>
                  </a:cubicBezTo>
                  <a:cubicBezTo>
                    <a:pt x="4559" y="7899"/>
                    <a:pt x="4753" y="7992"/>
                    <a:pt x="4929" y="7992"/>
                  </a:cubicBezTo>
                  <a:cubicBezTo>
                    <a:pt x="5422" y="7992"/>
                    <a:pt x="5768" y="7254"/>
                    <a:pt x="6284" y="6942"/>
                  </a:cubicBezTo>
                  <a:cubicBezTo>
                    <a:pt x="6982" y="6519"/>
                    <a:pt x="7708" y="5929"/>
                    <a:pt x="8426" y="5446"/>
                  </a:cubicBezTo>
                  <a:cubicBezTo>
                    <a:pt x="9145" y="4962"/>
                    <a:pt x="12451" y="2922"/>
                    <a:pt x="12069" y="2277"/>
                  </a:cubicBezTo>
                  <a:cubicBezTo>
                    <a:pt x="11954" y="2082"/>
                    <a:pt x="11695" y="2009"/>
                    <a:pt x="11365" y="2009"/>
                  </a:cubicBezTo>
                  <a:cubicBezTo>
                    <a:pt x="10603" y="2009"/>
                    <a:pt x="9461" y="2397"/>
                    <a:pt x="8822" y="2566"/>
                  </a:cubicBezTo>
                  <a:cubicBezTo>
                    <a:pt x="8425" y="2671"/>
                    <a:pt x="7772" y="2741"/>
                    <a:pt x="7112" y="2741"/>
                  </a:cubicBezTo>
                  <a:cubicBezTo>
                    <a:pt x="6252" y="2741"/>
                    <a:pt x="5382" y="2622"/>
                    <a:pt x="5051" y="2307"/>
                  </a:cubicBezTo>
                  <a:cubicBezTo>
                    <a:pt x="4465" y="1748"/>
                    <a:pt x="3200" y="2"/>
                    <a:pt x="3200" y="2"/>
                  </a:cubicBezTo>
                  <a:cubicBezTo>
                    <a:pt x="3186" y="1"/>
                    <a:pt x="3171" y="0"/>
                    <a:pt x="31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59"/>
            <p:cNvSpPr/>
            <p:nvPr/>
          </p:nvSpPr>
          <p:spPr>
            <a:xfrm>
              <a:off x="3370900" y="1735825"/>
              <a:ext cx="224125" cy="149625"/>
            </a:xfrm>
            <a:custGeom>
              <a:rect b="b" l="l" r="r" t="t"/>
              <a:pathLst>
                <a:path extrusionOk="0" h="5985" w="8965">
                  <a:moveTo>
                    <a:pt x="7878" y="1"/>
                  </a:moveTo>
                  <a:cubicBezTo>
                    <a:pt x="7116" y="1"/>
                    <a:pt x="5974" y="389"/>
                    <a:pt x="5335" y="558"/>
                  </a:cubicBezTo>
                  <a:cubicBezTo>
                    <a:pt x="4938" y="663"/>
                    <a:pt x="4286" y="732"/>
                    <a:pt x="3627" y="732"/>
                  </a:cubicBezTo>
                  <a:cubicBezTo>
                    <a:pt x="3081" y="732"/>
                    <a:pt x="2530" y="684"/>
                    <a:pt x="2115" y="568"/>
                  </a:cubicBezTo>
                  <a:cubicBezTo>
                    <a:pt x="1718" y="1248"/>
                    <a:pt x="1465" y="2785"/>
                    <a:pt x="850" y="3141"/>
                  </a:cubicBezTo>
                  <a:cubicBezTo>
                    <a:pt x="525" y="3329"/>
                    <a:pt x="229" y="3585"/>
                    <a:pt x="0" y="3811"/>
                  </a:cubicBezTo>
                  <a:cubicBezTo>
                    <a:pt x="174" y="4466"/>
                    <a:pt x="410" y="5194"/>
                    <a:pt x="845" y="5652"/>
                  </a:cubicBezTo>
                  <a:cubicBezTo>
                    <a:pt x="1072" y="5892"/>
                    <a:pt x="1266" y="5985"/>
                    <a:pt x="1441" y="5985"/>
                  </a:cubicBezTo>
                  <a:cubicBezTo>
                    <a:pt x="1935" y="5985"/>
                    <a:pt x="2281" y="5247"/>
                    <a:pt x="2797" y="4934"/>
                  </a:cubicBezTo>
                  <a:cubicBezTo>
                    <a:pt x="3495" y="4511"/>
                    <a:pt x="4221" y="3921"/>
                    <a:pt x="4939" y="3438"/>
                  </a:cubicBezTo>
                  <a:cubicBezTo>
                    <a:pt x="5658" y="2954"/>
                    <a:pt x="8964" y="914"/>
                    <a:pt x="8582" y="269"/>
                  </a:cubicBezTo>
                  <a:cubicBezTo>
                    <a:pt x="8467" y="74"/>
                    <a:pt x="8208" y="1"/>
                    <a:pt x="7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59"/>
            <p:cNvSpPr/>
            <p:nvPr/>
          </p:nvSpPr>
          <p:spPr>
            <a:xfrm>
              <a:off x="3019100" y="1515650"/>
              <a:ext cx="158350" cy="297375"/>
            </a:xfrm>
            <a:custGeom>
              <a:rect b="b" l="l" r="r" t="t"/>
              <a:pathLst>
                <a:path extrusionOk="0" h="11895" w="6334">
                  <a:moveTo>
                    <a:pt x="3789" y="1"/>
                  </a:moveTo>
                  <a:cubicBezTo>
                    <a:pt x="3789" y="1"/>
                    <a:pt x="2530" y="3601"/>
                    <a:pt x="1869" y="3784"/>
                  </a:cubicBezTo>
                  <a:cubicBezTo>
                    <a:pt x="1208" y="3966"/>
                    <a:pt x="1" y="4399"/>
                    <a:pt x="92" y="5196"/>
                  </a:cubicBezTo>
                  <a:cubicBezTo>
                    <a:pt x="184" y="5994"/>
                    <a:pt x="730" y="6745"/>
                    <a:pt x="821" y="8362"/>
                  </a:cubicBezTo>
                  <a:cubicBezTo>
                    <a:pt x="907" y="9894"/>
                    <a:pt x="1423" y="11895"/>
                    <a:pt x="2134" y="11895"/>
                  </a:cubicBezTo>
                  <a:cubicBezTo>
                    <a:pt x="2174" y="11895"/>
                    <a:pt x="2215" y="11889"/>
                    <a:pt x="2255" y="11876"/>
                  </a:cubicBezTo>
                  <a:cubicBezTo>
                    <a:pt x="3030" y="11631"/>
                    <a:pt x="2552" y="10025"/>
                    <a:pt x="2757" y="9023"/>
                  </a:cubicBezTo>
                  <a:cubicBezTo>
                    <a:pt x="2962" y="8020"/>
                    <a:pt x="3873" y="5561"/>
                    <a:pt x="4283" y="4786"/>
                  </a:cubicBezTo>
                  <a:cubicBezTo>
                    <a:pt x="4693" y="4012"/>
                    <a:pt x="6333" y="1301"/>
                    <a:pt x="6333" y="1301"/>
                  </a:cubicBezTo>
                  <a:lnTo>
                    <a:pt x="37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59"/>
            <p:cNvSpPr/>
            <p:nvPr/>
          </p:nvSpPr>
          <p:spPr>
            <a:xfrm>
              <a:off x="3018050" y="1609225"/>
              <a:ext cx="93600" cy="206700"/>
            </a:xfrm>
            <a:custGeom>
              <a:rect b="b" l="l" r="r" t="t"/>
              <a:pathLst>
                <a:path extrusionOk="0" h="8268" w="3744">
                  <a:moveTo>
                    <a:pt x="1651" y="0"/>
                  </a:moveTo>
                  <a:cubicBezTo>
                    <a:pt x="958" y="220"/>
                    <a:pt x="0" y="652"/>
                    <a:pt x="83" y="1376"/>
                  </a:cubicBezTo>
                  <a:cubicBezTo>
                    <a:pt x="177" y="2196"/>
                    <a:pt x="739" y="2969"/>
                    <a:pt x="833" y="4634"/>
                  </a:cubicBezTo>
                  <a:cubicBezTo>
                    <a:pt x="921" y="6209"/>
                    <a:pt x="1452" y="8268"/>
                    <a:pt x="2184" y="8268"/>
                  </a:cubicBezTo>
                  <a:cubicBezTo>
                    <a:pt x="2225" y="8268"/>
                    <a:pt x="2267" y="8261"/>
                    <a:pt x="2309" y="8248"/>
                  </a:cubicBezTo>
                  <a:cubicBezTo>
                    <a:pt x="3106" y="7996"/>
                    <a:pt x="2614" y="6343"/>
                    <a:pt x="2824" y="5313"/>
                  </a:cubicBezTo>
                  <a:cubicBezTo>
                    <a:pt x="2953" y="4681"/>
                    <a:pt x="3355" y="3489"/>
                    <a:pt x="3744" y="2476"/>
                  </a:cubicBezTo>
                  <a:cubicBezTo>
                    <a:pt x="3083" y="1880"/>
                    <a:pt x="2240" y="2007"/>
                    <a:pt x="1840" y="1727"/>
                  </a:cubicBezTo>
                  <a:cubicBezTo>
                    <a:pt x="1487" y="1480"/>
                    <a:pt x="1498" y="646"/>
                    <a:pt x="16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59"/>
            <p:cNvSpPr/>
            <p:nvPr/>
          </p:nvSpPr>
          <p:spPr>
            <a:xfrm>
              <a:off x="2676725" y="1043325"/>
              <a:ext cx="697750" cy="546650"/>
            </a:xfrm>
            <a:custGeom>
              <a:rect b="b" l="l" r="r" t="t"/>
              <a:pathLst>
                <a:path extrusionOk="0" h="21866" w="27910">
                  <a:moveTo>
                    <a:pt x="7046" y="0"/>
                  </a:moveTo>
                  <a:lnTo>
                    <a:pt x="1" y="3477"/>
                  </a:lnTo>
                  <a:lnTo>
                    <a:pt x="8260" y="9749"/>
                  </a:lnTo>
                  <a:lnTo>
                    <a:pt x="19983" y="9080"/>
                  </a:lnTo>
                  <a:lnTo>
                    <a:pt x="19983" y="9080"/>
                  </a:lnTo>
                  <a:cubicBezTo>
                    <a:pt x="19830" y="10478"/>
                    <a:pt x="19710" y="12087"/>
                    <a:pt x="19132" y="13120"/>
                  </a:cubicBezTo>
                  <a:cubicBezTo>
                    <a:pt x="18555" y="14152"/>
                    <a:pt x="18343" y="15185"/>
                    <a:pt x="18221" y="16429"/>
                  </a:cubicBezTo>
                  <a:cubicBezTo>
                    <a:pt x="18099" y="17675"/>
                    <a:pt x="17219" y="19133"/>
                    <a:pt x="17219" y="19133"/>
                  </a:cubicBezTo>
                  <a:lnTo>
                    <a:pt x="21410" y="21866"/>
                  </a:lnTo>
                  <a:cubicBezTo>
                    <a:pt x="21410" y="21866"/>
                    <a:pt x="25662" y="13605"/>
                    <a:pt x="26785" y="8929"/>
                  </a:cubicBezTo>
                  <a:cubicBezTo>
                    <a:pt x="27909" y="4252"/>
                    <a:pt x="23992" y="3188"/>
                    <a:pt x="20105" y="2878"/>
                  </a:cubicBezTo>
                  <a:cubicBezTo>
                    <a:pt x="16217" y="2567"/>
                    <a:pt x="8533" y="1579"/>
                    <a:pt x="8533" y="1579"/>
                  </a:cubicBezTo>
                  <a:cubicBezTo>
                    <a:pt x="8139" y="395"/>
                    <a:pt x="7046" y="0"/>
                    <a:pt x="7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59"/>
            <p:cNvSpPr/>
            <p:nvPr/>
          </p:nvSpPr>
          <p:spPr>
            <a:xfrm>
              <a:off x="3176275" y="1265575"/>
              <a:ext cx="99500" cy="4750"/>
            </a:xfrm>
            <a:custGeom>
              <a:rect b="b" l="l" r="r" t="t"/>
              <a:pathLst>
                <a:path extrusionOk="0" fill="none" h="190" w="3980">
                  <a:moveTo>
                    <a:pt x="1" y="190"/>
                  </a:moveTo>
                  <a:lnTo>
                    <a:pt x="3979" y="0"/>
                  </a:lnTo>
                </a:path>
              </a:pathLst>
            </a:custGeom>
            <a:noFill/>
            <a:ln cap="flat" cmpd="sng" w="9525">
              <a:solidFill>
                <a:srgbClr val="233C81"/>
              </a:solidFill>
              <a:prstDash val="solid"/>
              <a:miter lim="1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59"/>
            <p:cNvSpPr/>
            <p:nvPr/>
          </p:nvSpPr>
          <p:spPr>
            <a:xfrm>
              <a:off x="3201150" y="1287200"/>
              <a:ext cx="57525" cy="23400"/>
            </a:xfrm>
            <a:custGeom>
              <a:rect b="b" l="l" r="r" t="t"/>
              <a:pathLst>
                <a:path extrusionOk="0" fill="none" h="936" w="2301">
                  <a:moveTo>
                    <a:pt x="0" y="1"/>
                  </a:moveTo>
                  <a:lnTo>
                    <a:pt x="2301" y="935"/>
                  </a:lnTo>
                </a:path>
              </a:pathLst>
            </a:custGeom>
            <a:noFill/>
            <a:ln cap="flat" cmpd="sng" w="9525">
              <a:solidFill>
                <a:srgbClr val="233C81"/>
              </a:solidFill>
              <a:prstDash val="solid"/>
              <a:miter lim="1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59"/>
            <p:cNvSpPr/>
            <p:nvPr/>
          </p:nvSpPr>
          <p:spPr>
            <a:xfrm>
              <a:off x="3107200" y="1287200"/>
              <a:ext cx="161000" cy="302775"/>
            </a:xfrm>
            <a:custGeom>
              <a:rect b="b" l="l" r="r" t="t"/>
              <a:pathLst>
                <a:path extrusionOk="0" h="12111" w="6440">
                  <a:moveTo>
                    <a:pt x="2692" y="1"/>
                  </a:moveTo>
                  <a:cubicBezTo>
                    <a:pt x="2562" y="1217"/>
                    <a:pt x="2399" y="2495"/>
                    <a:pt x="1913" y="3365"/>
                  </a:cubicBezTo>
                  <a:cubicBezTo>
                    <a:pt x="1336" y="4397"/>
                    <a:pt x="1124" y="5430"/>
                    <a:pt x="1002" y="6674"/>
                  </a:cubicBezTo>
                  <a:cubicBezTo>
                    <a:pt x="882" y="7920"/>
                    <a:pt x="0" y="9378"/>
                    <a:pt x="0" y="9378"/>
                  </a:cubicBezTo>
                  <a:lnTo>
                    <a:pt x="4191" y="12111"/>
                  </a:lnTo>
                  <a:cubicBezTo>
                    <a:pt x="4191" y="12111"/>
                    <a:pt x="5244" y="10066"/>
                    <a:pt x="6440" y="7434"/>
                  </a:cubicBezTo>
                  <a:cubicBezTo>
                    <a:pt x="5835" y="6360"/>
                    <a:pt x="5511" y="4902"/>
                    <a:pt x="4753" y="3699"/>
                  </a:cubicBezTo>
                  <a:cubicBezTo>
                    <a:pt x="3644" y="1937"/>
                    <a:pt x="2824" y="1512"/>
                    <a:pt x="2692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59"/>
            <p:cNvSpPr/>
            <p:nvPr/>
          </p:nvSpPr>
          <p:spPr>
            <a:xfrm>
              <a:off x="2783000" y="1141325"/>
              <a:ext cx="306500" cy="145725"/>
            </a:xfrm>
            <a:custGeom>
              <a:rect b="b" l="l" r="r" t="t"/>
              <a:pathLst>
                <a:path extrusionOk="0" h="5829" w="12260">
                  <a:moveTo>
                    <a:pt x="272" y="1"/>
                  </a:moveTo>
                  <a:cubicBezTo>
                    <a:pt x="92" y="1"/>
                    <a:pt x="0" y="23"/>
                    <a:pt x="0" y="23"/>
                  </a:cubicBezTo>
                  <a:lnTo>
                    <a:pt x="467" y="3139"/>
                  </a:lnTo>
                  <a:lnTo>
                    <a:pt x="4009" y="5829"/>
                  </a:lnTo>
                  <a:lnTo>
                    <a:pt x="12259" y="5359"/>
                  </a:lnTo>
                  <a:cubicBezTo>
                    <a:pt x="11541" y="4985"/>
                    <a:pt x="10551" y="4591"/>
                    <a:pt x="9962" y="4310"/>
                  </a:cubicBezTo>
                  <a:cubicBezTo>
                    <a:pt x="9051" y="3877"/>
                    <a:pt x="8368" y="3057"/>
                    <a:pt x="6955" y="2625"/>
                  </a:cubicBezTo>
                  <a:cubicBezTo>
                    <a:pt x="4694" y="1932"/>
                    <a:pt x="4404" y="1759"/>
                    <a:pt x="2673" y="779"/>
                  </a:cubicBezTo>
                  <a:cubicBezTo>
                    <a:pt x="1484" y="106"/>
                    <a:pt x="667" y="1"/>
                    <a:pt x="272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59"/>
            <p:cNvSpPr/>
            <p:nvPr/>
          </p:nvSpPr>
          <p:spPr>
            <a:xfrm>
              <a:off x="2576050" y="1095700"/>
              <a:ext cx="796900" cy="684075"/>
            </a:xfrm>
            <a:custGeom>
              <a:rect b="b" l="l" r="r" t="t"/>
              <a:pathLst>
                <a:path extrusionOk="0" h="27363" w="31876">
                  <a:moveTo>
                    <a:pt x="7276" y="0"/>
                  </a:moveTo>
                  <a:lnTo>
                    <a:pt x="565" y="2855"/>
                  </a:lnTo>
                  <a:cubicBezTo>
                    <a:pt x="565" y="2855"/>
                    <a:pt x="1" y="7354"/>
                    <a:pt x="4072" y="9339"/>
                  </a:cubicBezTo>
                  <a:cubicBezTo>
                    <a:pt x="9502" y="11985"/>
                    <a:pt x="16539" y="14278"/>
                    <a:pt x="16539" y="14278"/>
                  </a:cubicBezTo>
                  <a:cubicBezTo>
                    <a:pt x="16539" y="14278"/>
                    <a:pt x="17116" y="16339"/>
                    <a:pt x="18786" y="17676"/>
                  </a:cubicBezTo>
                  <a:cubicBezTo>
                    <a:pt x="20457" y="19012"/>
                    <a:pt x="20791" y="19285"/>
                    <a:pt x="21489" y="20409"/>
                  </a:cubicBezTo>
                  <a:cubicBezTo>
                    <a:pt x="22188" y="21533"/>
                    <a:pt x="22248" y="22018"/>
                    <a:pt x="23737" y="22808"/>
                  </a:cubicBezTo>
                  <a:cubicBezTo>
                    <a:pt x="25225" y="23597"/>
                    <a:pt x="25590" y="24509"/>
                    <a:pt x="27381" y="27363"/>
                  </a:cubicBezTo>
                  <a:cubicBezTo>
                    <a:pt x="27381" y="27363"/>
                    <a:pt x="27321" y="26088"/>
                    <a:pt x="31876" y="23962"/>
                  </a:cubicBezTo>
                  <a:cubicBezTo>
                    <a:pt x="31876" y="23962"/>
                    <a:pt x="24830" y="13879"/>
                    <a:pt x="22735" y="11510"/>
                  </a:cubicBezTo>
                  <a:cubicBezTo>
                    <a:pt x="20639" y="9141"/>
                    <a:pt x="18665" y="7746"/>
                    <a:pt x="15202" y="5847"/>
                  </a:cubicBezTo>
                  <a:cubicBezTo>
                    <a:pt x="11740" y="3948"/>
                    <a:pt x="8278" y="1848"/>
                    <a:pt x="8278" y="1848"/>
                  </a:cubicBezTo>
                  <a:lnTo>
                    <a:pt x="72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59"/>
            <p:cNvSpPr/>
            <p:nvPr/>
          </p:nvSpPr>
          <p:spPr>
            <a:xfrm>
              <a:off x="2646350" y="1223250"/>
              <a:ext cx="658600" cy="508800"/>
            </a:xfrm>
            <a:custGeom>
              <a:rect b="b" l="l" r="r" t="t"/>
              <a:pathLst>
                <a:path extrusionOk="0" fill="none" h="20352" w="26344">
                  <a:moveTo>
                    <a:pt x="0" y="0"/>
                  </a:moveTo>
                  <a:cubicBezTo>
                    <a:pt x="0" y="0"/>
                    <a:pt x="972" y="1732"/>
                    <a:pt x="5284" y="3614"/>
                  </a:cubicBezTo>
                  <a:cubicBezTo>
                    <a:pt x="9597" y="5497"/>
                    <a:pt x="14850" y="7410"/>
                    <a:pt x="14850" y="7410"/>
                  </a:cubicBezTo>
                  <a:cubicBezTo>
                    <a:pt x="14850" y="7410"/>
                    <a:pt x="16545" y="9779"/>
                    <a:pt x="17979" y="11176"/>
                  </a:cubicBezTo>
                  <a:cubicBezTo>
                    <a:pt x="19412" y="12573"/>
                    <a:pt x="20196" y="14334"/>
                    <a:pt x="22382" y="16187"/>
                  </a:cubicBezTo>
                  <a:cubicBezTo>
                    <a:pt x="24569" y="18040"/>
                    <a:pt x="26174" y="19719"/>
                    <a:pt x="26343" y="20352"/>
                  </a:cubicBezTo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miter lim="1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9"/>
            <p:cNvSpPr/>
            <p:nvPr/>
          </p:nvSpPr>
          <p:spPr>
            <a:xfrm>
              <a:off x="2589475" y="1043325"/>
              <a:ext cx="371700" cy="149075"/>
            </a:xfrm>
            <a:custGeom>
              <a:rect b="b" l="l" r="r" t="t"/>
              <a:pathLst>
                <a:path extrusionOk="0" h="5963" w="14868">
                  <a:moveTo>
                    <a:pt x="10536" y="0"/>
                  </a:moveTo>
                  <a:lnTo>
                    <a:pt x="3491" y="3477"/>
                  </a:lnTo>
                  <a:lnTo>
                    <a:pt x="28" y="4950"/>
                  </a:lnTo>
                  <a:cubicBezTo>
                    <a:pt x="28" y="4950"/>
                    <a:pt x="0" y="5168"/>
                    <a:pt x="1" y="5528"/>
                  </a:cubicBezTo>
                  <a:lnTo>
                    <a:pt x="272" y="5963"/>
                  </a:lnTo>
                  <a:cubicBezTo>
                    <a:pt x="272" y="5963"/>
                    <a:pt x="1804" y="5914"/>
                    <a:pt x="3764" y="5299"/>
                  </a:cubicBezTo>
                  <a:cubicBezTo>
                    <a:pt x="5722" y="4685"/>
                    <a:pt x="6536" y="3487"/>
                    <a:pt x="9094" y="3358"/>
                  </a:cubicBezTo>
                  <a:cubicBezTo>
                    <a:pt x="10467" y="3288"/>
                    <a:pt x="12003" y="3424"/>
                    <a:pt x="12768" y="2786"/>
                  </a:cubicBezTo>
                  <a:cubicBezTo>
                    <a:pt x="13249" y="2386"/>
                    <a:pt x="13963" y="2086"/>
                    <a:pt x="14867" y="1933"/>
                  </a:cubicBezTo>
                  <a:cubicBezTo>
                    <a:pt x="13201" y="1730"/>
                    <a:pt x="12023" y="1579"/>
                    <a:pt x="12023" y="1579"/>
                  </a:cubicBezTo>
                  <a:cubicBezTo>
                    <a:pt x="11629" y="395"/>
                    <a:pt x="10536" y="0"/>
                    <a:pt x="10536" y="0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59"/>
            <p:cNvSpPr/>
            <p:nvPr/>
          </p:nvSpPr>
          <p:spPr>
            <a:xfrm>
              <a:off x="2796375" y="820400"/>
              <a:ext cx="113425" cy="118000"/>
            </a:xfrm>
            <a:custGeom>
              <a:rect b="b" l="l" r="r" t="t"/>
              <a:pathLst>
                <a:path extrusionOk="0" h="4720" w="4537">
                  <a:moveTo>
                    <a:pt x="3757" y="0"/>
                  </a:moveTo>
                  <a:cubicBezTo>
                    <a:pt x="2709" y="0"/>
                    <a:pt x="908" y="634"/>
                    <a:pt x="908" y="634"/>
                  </a:cubicBezTo>
                  <a:cubicBezTo>
                    <a:pt x="908" y="634"/>
                    <a:pt x="1" y="4427"/>
                    <a:pt x="1288" y="4696"/>
                  </a:cubicBezTo>
                  <a:cubicBezTo>
                    <a:pt x="1367" y="4712"/>
                    <a:pt x="1447" y="4720"/>
                    <a:pt x="1527" y="4720"/>
                  </a:cubicBezTo>
                  <a:cubicBezTo>
                    <a:pt x="2934" y="4720"/>
                    <a:pt x="4536" y="2290"/>
                    <a:pt x="4492" y="399"/>
                  </a:cubicBezTo>
                  <a:cubicBezTo>
                    <a:pt x="4485" y="105"/>
                    <a:pt x="4183" y="0"/>
                    <a:pt x="3757" y="0"/>
                  </a:cubicBezTo>
                  <a:close/>
                </a:path>
              </a:pathLst>
            </a:custGeom>
            <a:solidFill>
              <a:srgbClr val="889BC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59"/>
            <p:cNvSpPr/>
            <p:nvPr/>
          </p:nvSpPr>
          <p:spPr>
            <a:xfrm>
              <a:off x="2795525" y="527875"/>
              <a:ext cx="493900" cy="354950"/>
            </a:xfrm>
            <a:custGeom>
              <a:rect b="b" l="l" r="r" t="t"/>
              <a:pathLst>
                <a:path extrusionOk="0" h="14198" w="19756">
                  <a:moveTo>
                    <a:pt x="19570" y="1"/>
                  </a:moveTo>
                  <a:cubicBezTo>
                    <a:pt x="19541" y="1"/>
                    <a:pt x="19497" y="9"/>
                    <a:pt x="19437" y="28"/>
                  </a:cubicBezTo>
                  <a:cubicBezTo>
                    <a:pt x="18997" y="164"/>
                    <a:pt x="17144" y="619"/>
                    <a:pt x="16598" y="878"/>
                  </a:cubicBezTo>
                  <a:cubicBezTo>
                    <a:pt x="16051" y="1136"/>
                    <a:pt x="15080" y="2138"/>
                    <a:pt x="14593" y="2639"/>
                  </a:cubicBezTo>
                  <a:cubicBezTo>
                    <a:pt x="14107" y="3140"/>
                    <a:pt x="7290" y="8925"/>
                    <a:pt x="7290" y="8925"/>
                  </a:cubicBezTo>
                  <a:lnTo>
                    <a:pt x="5148" y="8561"/>
                  </a:lnTo>
                  <a:cubicBezTo>
                    <a:pt x="5126" y="8560"/>
                    <a:pt x="5104" y="8559"/>
                    <a:pt x="5082" y="8559"/>
                  </a:cubicBezTo>
                  <a:cubicBezTo>
                    <a:pt x="3161" y="8559"/>
                    <a:pt x="1" y="13656"/>
                    <a:pt x="1" y="13656"/>
                  </a:cubicBezTo>
                  <a:cubicBezTo>
                    <a:pt x="1" y="13656"/>
                    <a:pt x="1337" y="13884"/>
                    <a:pt x="4663" y="14164"/>
                  </a:cubicBezTo>
                  <a:cubicBezTo>
                    <a:pt x="4930" y="14187"/>
                    <a:pt x="5187" y="14198"/>
                    <a:pt x="5434" y="14198"/>
                  </a:cubicBezTo>
                  <a:cubicBezTo>
                    <a:pt x="8262" y="14198"/>
                    <a:pt x="9812" y="12765"/>
                    <a:pt x="11040" y="10991"/>
                  </a:cubicBezTo>
                  <a:cubicBezTo>
                    <a:pt x="12376" y="9062"/>
                    <a:pt x="16537" y="3065"/>
                    <a:pt x="16537" y="3065"/>
                  </a:cubicBezTo>
                  <a:cubicBezTo>
                    <a:pt x="16632" y="3106"/>
                    <a:pt x="16742" y="3124"/>
                    <a:pt x="16857" y="3124"/>
                  </a:cubicBezTo>
                  <a:cubicBezTo>
                    <a:pt x="17289" y="3124"/>
                    <a:pt x="17805" y="2870"/>
                    <a:pt x="18009" y="2654"/>
                  </a:cubicBezTo>
                  <a:cubicBezTo>
                    <a:pt x="18268" y="2381"/>
                    <a:pt x="18180" y="2108"/>
                    <a:pt x="18180" y="2108"/>
                  </a:cubicBezTo>
                  <a:cubicBezTo>
                    <a:pt x="18180" y="2108"/>
                    <a:pt x="18283" y="1819"/>
                    <a:pt x="18180" y="1439"/>
                  </a:cubicBezTo>
                  <a:cubicBezTo>
                    <a:pt x="18259" y="1150"/>
                    <a:pt x="18071" y="863"/>
                    <a:pt x="18071" y="863"/>
                  </a:cubicBezTo>
                  <a:cubicBezTo>
                    <a:pt x="18071" y="863"/>
                    <a:pt x="18784" y="528"/>
                    <a:pt x="19103" y="423"/>
                  </a:cubicBezTo>
                  <a:cubicBezTo>
                    <a:pt x="19378" y="330"/>
                    <a:pt x="19756" y="1"/>
                    <a:pt x="19570" y="1"/>
                  </a:cubicBez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59"/>
            <p:cNvSpPr/>
            <p:nvPr/>
          </p:nvSpPr>
          <p:spPr>
            <a:xfrm>
              <a:off x="2793850" y="753225"/>
              <a:ext cx="113675" cy="126575"/>
            </a:xfrm>
            <a:custGeom>
              <a:rect b="b" l="l" r="r" t="t"/>
              <a:pathLst>
                <a:path extrusionOk="0" h="5063" w="4547">
                  <a:moveTo>
                    <a:pt x="26" y="4619"/>
                  </a:moveTo>
                  <a:cubicBezTo>
                    <a:pt x="1" y="4619"/>
                    <a:pt x="13" y="4626"/>
                    <a:pt x="68" y="4642"/>
                  </a:cubicBezTo>
                  <a:cubicBezTo>
                    <a:pt x="68" y="4642"/>
                    <a:pt x="72" y="4636"/>
                    <a:pt x="80" y="4623"/>
                  </a:cubicBezTo>
                  <a:lnTo>
                    <a:pt x="80" y="4623"/>
                  </a:lnTo>
                  <a:cubicBezTo>
                    <a:pt x="55" y="4620"/>
                    <a:pt x="37" y="4619"/>
                    <a:pt x="26" y="4619"/>
                  </a:cubicBezTo>
                  <a:close/>
                  <a:moveTo>
                    <a:pt x="3991" y="0"/>
                  </a:moveTo>
                  <a:cubicBezTo>
                    <a:pt x="2252" y="1193"/>
                    <a:pt x="251" y="4349"/>
                    <a:pt x="80" y="4623"/>
                  </a:cubicBezTo>
                  <a:lnTo>
                    <a:pt x="80" y="4623"/>
                  </a:lnTo>
                  <a:cubicBezTo>
                    <a:pt x="403" y="4657"/>
                    <a:pt x="1865" y="4904"/>
                    <a:pt x="3445" y="5059"/>
                  </a:cubicBezTo>
                  <a:cubicBezTo>
                    <a:pt x="3469" y="5061"/>
                    <a:pt x="3493" y="5063"/>
                    <a:pt x="3517" y="5063"/>
                  </a:cubicBezTo>
                  <a:cubicBezTo>
                    <a:pt x="4025" y="5063"/>
                    <a:pt x="4375" y="4519"/>
                    <a:pt x="4136" y="4053"/>
                  </a:cubicBezTo>
                  <a:cubicBezTo>
                    <a:pt x="3430" y="2673"/>
                    <a:pt x="3764" y="653"/>
                    <a:pt x="4547" y="17"/>
                  </a:cubicBezTo>
                  <a:lnTo>
                    <a:pt x="3991" y="0"/>
                  </a:ln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59"/>
            <p:cNvSpPr/>
            <p:nvPr/>
          </p:nvSpPr>
          <p:spPr>
            <a:xfrm>
              <a:off x="3207975" y="553500"/>
              <a:ext cx="35925" cy="33925"/>
            </a:xfrm>
            <a:custGeom>
              <a:rect b="b" l="l" r="r" t="t"/>
              <a:pathLst>
                <a:path extrusionOk="0" fill="none" h="1357" w="1437">
                  <a:moveTo>
                    <a:pt x="365" y="69"/>
                  </a:moveTo>
                  <a:cubicBezTo>
                    <a:pt x="729" y="1"/>
                    <a:pt x="1243" y="81"/>
                    <a:pt x="1334" y="285"/>
                  </a:cubicBezTo>
                  <a:cubicBezTo>
                    <a:pt x="1425" y="491"/>
                    <a:pt x="1436" y="1265"/>
                    <a:pt x="1334" y="1311"/>
                  </a:cubicBezTo>
                  <a:cubicBezTo>
                    <a:pt x="1231" y="1356"/>
                    <a:pt x="969" y="1003"/>
                    <a:pt x="969" y="582"/>
                  </a:cubicBezTo>
                  <a:cubicBezTo>
                    <a:pt x="969" y="582"/>
                    <a:pt x="753" y="1277"/>
                    <a:pt x="0" y="1174"/>
                  </a:cubicBezTo>
                </a:path>
              </a:pathLst>
            </a:custGeom>
            <a:noFill/>
            <a:ln cap="rnd" cmpd="sng" w="9525">
              <a:solidFill>
                <a:srgbClr val="AF3A3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59"/>
            <p:cNvSpPr/>
            <p:nvPr/>
          </p:nvSpPr>
          <p:spPr>
            <a:xfrm>
              <a:off x="2279325" y="717300"/>
              <a:ext cx="644925" cy="478450"/>
            </a:xfrm>
            <a:custGeom>
              <a:rect b="b" l="l" r="r" t="t"/>
              <a:pathLst>
                <a:path extrusionOk="0" h="19138" w="25797">
                  <a:moveTo>
                    <a:pt x="17594" y="0"/>
                  </a:moveTo>
                  <a:cubicBezTo>
                    <a:pt x="16744" y="0"/>
                    <a:pt x="15792" y="129"/>
                    <a:pt x="14803" y="451"/>
                  </a:cubicBezTo>
                  <a:cubicBezTo>
                    <a:pt x="12616" y="1163"/>
                    <a:pt x="6330" y="2928"/>
                    <a:pt x="6330" y="2928"/>
                  </a:cubicBezTo>
                  <a:cubicBezTo>
                    <a:pt x="4264" y="3687"/>
                    <a:pt x="3444" y="5479"/>
                    <a:pt x="3080" y="6632"/>
                  </a:cubicBezTo>
                  <a:cubicBezTo>
                    <a:pt x="2716" y="7787"/>
                    <a:pt x="2229" y="8364"/>
                    <a:pt x="1683" y="9032"/>
                  </a:cubicBezTo>
                  <a:cubicBezTo>
                    <a:pt x="1136" y="9700"/>
                    <a:pt x="1167" y="10004"/>
                    <a:pt x="1045" y="10824"/>
                  </a:cubicBezTo>
                  <a:cubicBezTo>
                    <a:pt x="924" y="11644"/>
                    <a:pt x="0" y="11599"/>
                    <a:pt x="195" y="12129"/>
                  </a:cubicBezTo>
                  <a:cubicBezTo>
                    <a:pt x="407" y="12707"/>
                    <a:pt x="893" y="13496"/>
                    <a:pt x="2867" y="14377"/>
                  </a:cubicBezTo>
                  <a:cubicBezTo>
                    <a:pt x="3487" y="14653"/>
                    <a:pt x="4125" y="14748"/>
                    <a:pt x="4709" y="14748"/>
                  </a:cubicBezTo>
                  <a:cubicBezTo>
                    <a:pt x="5413" y="14748"/>
                    <a:pt x="6038" y="14610"/>
                    <a:pt x="6458" y="14487"/>
                  </a:cubicBezTo>
                  <a:cubicBezTo>
                    <a:pt x="6796" y="14387"/>
                    <a:pt x="7069" y="14139"/>
                    <a:pt x="7204" y="13812"/>
                  </a:cubicBezTo>
                  <a:lnTo>
                    <a:pt x="7782" y="12403"/>
                  </a:lnTo>
                  <a:cubicBezTo>
                    <a:pt x="7782" y="12403"/>
                    <a:pt x="9883" y="15895"/>
                    <a:pt x="10490" y="16983"/>
                  </a:cubicBezTo>
                  <a:cubicBezTo>
                    <a:pt x="11097" y="18072"/>
                    <a:pt x="10915" y="18477"/>
                    <a:pt x="11462" y="18993"/>
                  </a:cubicBezTo>
                  <a:cubicBezTo>
                    <a:pt x="11566" y="19091"/>
                    <a:pt x="11721" y="19138"/>
                    <a:pt x="11926" y="19138"/>
                  </a:cubicBezTo>
                  <a:cubicBezTo>
                    <a:pt x="12796" y="19138"/>
                    <a:pt x="14554" y="18291"/>
                    <a:pt x="16989" y="16983"/>
                  </a:cubicBezTo>
                  <a:cubicBezTo>
                    <a:pt x="19996" y="15368"/>
                    <a:pt x="24126" y="13466"/>
                    <a:pt x="24429" y="12920"/>
                  </a:cubicBezTo>
                  <a:cubicBezTo>
                    <a:pt x="24733" y="12373"/>
                    <a:pt x="23640" y="12038"/>
                    <a:pt x="22790" y="11705"/>
                  </a:cubicBezTo>
                  <a:cubicBezTo>
                    <a:pt x="21940" y="11371"/>
                    <a:pt x="22031" y="10824"/>
                    <a:pt x="21575" y="9913"/>
                  </a:cubicBezTo>
                  <a:cubicBezTo>
                    <a:pt x="21120" y="9002"/>
                    <a:pt x="20118" y="8607"/>
                    <a:pt x="20118" y="8607"/>
                  </a:cubicBezTo>
                  <a:lnTo>
                    <a:pt x="20118" y="8607"/>
                  </a:lnTo>
                  <a:lnTo>
                    <a:pt x="21970" y="8820"/>
                  </a:lnTo>
                  <a:cubicBezTo>
                    <a:pt x="21970" y="8820"/>
                    <a:pt x="21059" y="8152"/>
                    <a:pt x="22487" y="5054"/>
                  </a:cubicBezTo>
                  <a:cubicBezTo>
                    <a:pt x="23914" y="1956"/>
                    <a:pt x="25796" y="984"/>
                    <a:pt x="25796" y="984"/>
                  </a:cubicBezTo>
                  <a:cubicBezTo>
                    <a:pt x="25420" y="774"/>
                    <a:pt x="24995" y="721"/>
                    <a:pt x="24545" y="721"/>
                  </a:cubicBezTo>
                  <a:cubicBezTo>
                    <a:pt x="24090" y="721"/>
                    <a:pt x="23609" y="776"/>
                    <a:pt x="23127" y="776"/>
                  </a:cubicBezTo>
                  <a:cubicBezTo>
                    <a:pt x="22779" y="776"/>
                    <a:pt x="22431" y="747"/>
                    <a:pt x="22091" y="650"/>
                  </a:cubicBezTo>
                  <a:cubicBezTo>
                    <a:pt x="21588" y="506"/>
                    <a:pt x="21236" y="471"/>
                    <a:pt x="20970" y="471"/>
                  </a:cubicBezTo>
                  <a:cubicBezTo>
                    <a:pt x="20719" y="471"/>
                    <a:pt x="20544" y="503"/>
                    <a:pt x="20392" y="503"/>
                  </a:cubicBezTo>
                  <a:cubicBezTo>
                    <a:pt x="20296" y="503"/>
                    <a:pt x="20209" y="490"/>
                    <a:pt x="20118" y="451"/>
                  </a:cubicBezTo>
                  <a:cubicBezTo>
                    <a:pt x="19502" y="189"/>
                    <a:pt x="18622" y="0"/>
                    <a:pt x="175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59"/>
            <p:cNvSpPr/>
            <p:nvPr/>
          </p:nvSpPr>
          <p:spPr>
            <a:xfrm>
              <a:off x="2473250" y="1130250"/>
              <a:ext cx="261200" cy="261175"/>
            </a:xfrm>
            <a:custGeom>
              <a:rect b="b" l="l" r="r" t="t"/>
              <a:pathLst>
                <a:path extrusionOk="0" h="10447" w="10448">
                  <a:moveTo>
                    <a:pt x="5225" y="0"/>
                  </a:moveTo>
                  <a:cubicBezTo>
                    <a:pt x="3839" y="0"/>
                    <a:pt x="2511" y="550"/>
                    <a:pt x="1531" y="1530"/>
                  </a:cubicBezTo>
                  <a:cubicBezTo>
                    <a:pt x="551" y="2510"/>
                    <a:pt x="1" y="3838"/>
                    <a:pt x="1" y="5224"/>
                  </a:cubicBezTo>
                  <a:cubicBezTo>
                    <a:pt x="1" y="6609"/>
                    <a:pt x="551" y="7937"/>
                    <a:pt x="1531" y="8917"/>
                  </a:cubicBezTo>
                  <a:cubicBezTo>
                    <a:pt x="2511" y="9897"/>
                    <a:pt x="3839" y="10447"/>
                    <a:pt x="5225" y="10447"/>
                  </a:cubicBezTo>
                  <a:cubicBezTo>
                    <a:pt x="6610" y="10447"/>
                    <a:pt x="7939" y="9897"/>
                    <a:pt x="8917" y="8917"/>
                  </a:cubicBezTo>
                  <a:cubicBezTo>
                    <a:pt x="9897" y="7937"/>
                    <a:pt x="10447" y="6609"/>
                    <a:pt x="10447" y="5224"/>
                  </a:cubicBezTo>
                  <a:cubicBezTo>
                    <a:pt x="10447" y="3838"/>
                    <a:pt x="9897" y="2510"/>
                    <a:pt x="8917" y="1530"/>
                  </a:cubicBezTo>
                  <a:cubicBezTo>
                    <a:pt x="7939" y="550"/>
                    <a:pt x="6610" y="0"/>
                    <a:pt x="5225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59"/>
            <p:cNvSpPr/>
            <p:nvPr/>
          </p:nvSpPr>
          <p:spPr>
            <a:xfrm>
              <a:off x="2473875" y="902150"/>
              <a:ext cx="77650" cy="213150"/>
            </a:xfrm>
            <a:custGeom>
              <a:rect b="b" l="l" r="r" t="t"/>
              <a:pathLst>
                <a:path extrusionOk="0" h="8526" w="3106">
                  <a:moveTo>
                    <a:pt x="2309" y="0"/>
                  </a:moveTo>
                  <a:cubicBezTo>
                    <a:pt x="2009" y="0"/>
                    <a:pt x="1687" y="228"/>
                    <a:pt x="1555" y="598"/>
                  </a:cubicBezTo>
                  <a:cubicBezTo>
                    <a:pt x="1235" y="1486"/>
                    <a:pt x="0" y="5009"/>
                    <a:pt x="0" y="5009"/>
                  </a:cubicBezTo>
                  <a:cubicBezTo>
                    <a:pt x="0" y="5009"/>
                    <a:pt x="1244" y="7076"/>
                    <a:pt x="2093" y="8525"/>
                  </a:cubicBezTo>
                  <a:cubicBezTo>
                    <a:pt x="1430" y="5917"/>
                    <a:pt x="2459" y="3334"/>
                    <a:pt x="2853" y="1578"/>
                  </a:cubicBezTo>
                  <a:cubicBezTo>
                    <a:pt x="3105" y="448"/>
                    <a:pt x="2729" y="0"/>
                    <a:pt x="23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59"/>
            <p:cNvSpPr/>
            <p:nvPr/>
          </p:nvSpPr>
          <p:spPr>
            <a:xfrm>
              <a:off x="2717150" y="806050"/>
              <a:ext cx="65550" cy="121775"/>
            </a:xfrm>
            <a:custGeom>
              <a:rect b="b" l="l" r="r" t="t"/>
              <a:pathLst>
                <a:path extrusionOk="0" fill="none" h="4871" w="2622">
                  <a:moveTo>
                    <a:pt x="1" y="0"/>
                  </a:moveTo>
                  <a:cubicBezTo>
                    <a:pt x="1161" y="980"/>
                    <a:pt x="943" y="3778"/>
                    <a:pt x="2621" y="4871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miter lim="1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59"/>
            <p:cNvSpPr/>
            <p:nvPr/>
          </p:nvSpPr>
          <p:spPr>
            <a:xfrm>
              <a:off x="2782250" y="932450"/>
              <a:ext cx="900" cy="400"/>
            </a:xfrm>
            <a:custGeom>
              <a:rect b="b" l="l" r="r" t="t"/>
              <a:pathLst>
                <a:path extrusionOk="0" h="16" w="36">
                  <a:moveTo>
                    <a:pt x="1" y="1"/>
                  </a:moveTo>
                  <a:lnTo>
                    <a:pt x="35" y="16"/>
                  </a:lnTo>
                  <a:cubicBezTo>
                    <a:pt x="14" y="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3D4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9"/>
            <p:cNvSpPr/>
            <p:nvPr/>
          </p:nvSpPr>
          <p:spPr>
            <a:xfrm>
              <a:off x="2740150" y="839300"/>
              <a:ext cx="88450" cy="98500"/>
            </a:xfrm>
            <a:custGeom>
              <a:rect b="b" l="l" r="r" t="t"/>
              <a:pathLst>
                <a:path extrusionOk="0" h="3940" w="3538">
                  <a:moveTo>
                    <a:pt x="1048" y="0"/>
                  </a:moveTo>
                  <a:cubicBezTo>
                    <a:pt x="503" y="0"/>
                    <a:pt x="1" y="519"/>
                    <a:pt x="186" y="1147"/>
                  </a:cubicBezTo>
                  <a:cubicBezTo>
                    <a:pt x="483" y="2156"/>
                    <a:pt x="842" y="3179"/>
                    <a:pt x="1685" y="3727"/>
                  </a:cubicBezTo>
                  <a:lnTo>
                    <a:pt x="3537" y="3940"/>
                  </a:lnTo>
                  <a:cubicBezTo>
                    <a:pt x="3537" y="3940"/>
                    <a:pt x="3140" y="3649"/>
                    <a:pt x="3281" y="2561"/>
                  </a:cubicBezTo>
                  <a:cubicBezTo>
                    <a:pt x="2681" y="1812"/>
                    <a:pt x="2281" y="828"/>
                    <a:pt x="1685" y="274"/>
                  </a:cubicBezTo>
                  <a:cubicBezTo>
                    <a:pt x="1667" y="257"/>
                    <a:pt x="1649" y="242"/>
                    <a:pt x="1631" y="226"/>
                  </a:cubicBezTo>
                  <a:cubicBezTo>
                    <a:pt x="1451" y="69"/>
                    <a:pt x="1247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9"/>
            <p:cNvSpPr/>
            <p:nvPr/>
          </p:nvSpPr>
          <p:spPr>
            <a:xfrm>
              <a:off x="2257625" y="1017325"/>
              <a:ext cx="416825" cy="281550"/>
            </a:xfrm>
            <a:custGeom>
              <a:rect b="b" l="l" r="r" t="t"/>
              <a:pathLst>
                <a:path extrusionOk="0" h="11262" w="16673">
                  <a:moveTo>
                    <a:pt x="1731" y="0"/>
                  </a:moveTo>
                  <a:cubicBezTo>
                    <a:pt x="1731" y="0"/>
                    <a:pt x="1184" y="1822"/>
                    <a:pt x="637" y="3667"/>
                  </a:cubicBezTo>
                  <a:cubicBezTo>
                    <a:pt x="91" y="5512"/>
                    <a:pt x="0" y="7812"/>
                    <a:pt x="3371" y="8883"/>
                  </a:cubicBezTo>
                  <a:cubicBezTo>
                    <a:pt x="6743" y="9954"/>
                    <a:pt x="12094" y="10728"/>
                    <a:pt x="12094" y="10728"/>
                  </a:cubicBezTo>
                  <a:cubicBezTo>
                    <a:pt x="12173" y="11123"/>
                    <a:pt x="12545" y="11261"/>
                    <a:pt x="12954" y="11261"/>
                  </a:cubicBezTo>
                  <a:cubicBezTo>
                    <a:pt x="13016" y="11261"/>
                    <a:pt x="13080" y="11258"/>
                    <a:pt x="13143" y="11252"/>
                  </a:cubicBezTo>
                  <a:cubicBezTo>
                    <a:pt x="13269" y="11240"/>
                    <a:pt x="13382" y="11236"/>
                    <a:pt x="13489" y="11236"/>
                  </a:cubicBezTo>
                  <a:cubicBezTo>
                    <a:pt x="13727" y="11236"/>
                    <a:pt x="13934" y="11257"/>
                    <a:pt x="14179" y="11257"/>
                  </a:cubicBezTo>
                  <a:cubicBezTo>
                    <a:pt x="14241" y="11257"/>
                    <a:pt x="14305" y="11255"/>
                    <a:pt x="14372" y="11252"/>
                  </a:cubicBezTo>
                  <a:cubicBezTo>
                    <a:pt x="14827" y="11229"/>
                    <a:pt x="15671" y="10386"/>
                    <a:pt x="15762" y="9976"/>
                  </a:cubicBezTo>
                  <a:cubicBezTo>
                    <a:pt x="15853" y="9566"/>
                    <a:pt x="15192" y="9521"/>
                    <a:pt x="15192" y="9521"/>
                  </a:cubicBezTo>
                  <a:cubicBezTo>
                    <a:pt x="15227" y="9516"/>
                    <a:pt x="15285" y="9514"/>
                    <a:pt x="15359" y="9514"/>
                  </a:cubicBezTo>
                  <a:cubicBezTo>
                    <a:pt x="15558" y="9514"/>
                    <a:pt x="15867" y="9527"/>
                    <a:pt x="16116" y="9527"/>
                  </a:cubicBezTo>
                  <a:cubicBezTo>
                    <a:pt x="16206" y="9527"/>
                    <a:pt x="16288" y="9526"/>
                    <a:pt x="16354" y="9521"/>
                  </a:cubicBezTo>
                  <a:cubicBezTo>
                    <a:pt x="16673" y="9498"/>
                    <a:pt x="16605" y="8997"/>
                    <a:pt x="15489" y="8928"/>
                  </a:cubicBezTo>
                  <a:cubicBezTo>
                    <a:pt x="15425" y="8925"/>
                    <a:pt x="15362" y="8923"/>
                    <a:pt x="15299" y="8923"/>
                  </a:cubicBezTo>
                  <a:cubicBezTo>
                    <a:pt x="14304" y="8923"/>
                    <a:pt x="13426" y="9386"/>
                    <a:pt x="12750" y="9386"/>
                  </a:cubicBezTo>
                  <a:cubicBezTo>
                    <a:pt x="12721" y="9386"/>
                    <a:pt x="12693" y="9385"/>
                    <a:pt x="12665" y="9383"/>
                  </a:cubicBezTo>
                  <a:cubicBezTo>
                    <a:pt x="11936" y="9338"/>
                    <a:pt x="5808" y="5284"/>
                    <a:pt x="5808" y="5284"/>
                  </a:cubicBezTo>
                  <a:lnTo>
                    <a:pt x="7243" y="1844"/>
                  </a:lnTo>
                  <a:lnTo>
                    <a:pt x="1731" y="0"/>
                  </a:ln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59"/>
            <p:cNvSpPr/>
            <p:nvPr/>
          </p:nvSpPr>
          <p:spPr>
            <a:xfrm>
              <a:off x="2272150" y="1017325"/>
              <a:ext cx="166575" cy="105525"/>
            </a:xfrm>
            <a:custGeom>
              <a:rect b="b" l="l" r="r" t="t"/>
              <a:pathLst>
                <a:path extrusionOk="0" h="4221" w="6663">
                  <a:moveTo>
                    <a:pt x="1150" y="0"/>
                  </a:moveTo>
                  <a:cubicBezTo>
                    <a:pt x="1150" y="0"/>
                    <a:pt x="603" y="1822"/>
                    <a:pt x="57" y="3667"/>
                  </a:cubicBezTo>
                  <a:cubicBezTo>
                    <a:pt x="37" y="3733"/>
                    <a:pt x="18" y="3800"/>
                    <a:pt x="0" y="3868"/>
                  </a:cubicBezTo>
                  <a:cubicBezTo>
                    <a:pt x="389" y="4128"/>
                    <a:pt x="795" y="4220"/>
                    <a:pt x="1201" y="4220"/>
                  </a:cubicBezTo>
                  <a:cubicBezTo>
                    <a:pt x="1968" y="4220"/>
                    <a:pt x="2734" y="3893"/>
                    <a:pt x="3382" y="3758"/>
                  </a:cubicBezTo>
                  <a:cubicBezTo>
                    <a:pt x="4298" y="3567"/>
                    <a:pt x="5192" y="3546"/>
                    <a:pt x="6083" y="3232"/>
                  </a:cubicBezTo>
                  <a:lnTo>
                    <a:pt x="6662" y="1844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59"/>
            <p:cNvSpPr/>
            <p:nvPr/>
          </p:nvSpPr>
          <p:spPr>
            <a:xfrm>
              <a:off x="2369600" y="1130250"/>
              <a:ext cx="33250" cy="19200"/>
            </a:xfrm>
            <a:custGeom>
              <a:rect b="b" l="l" r="r" t="t"/>
              <a:pathLst>
                <a:path extrusionOk="0" fill="none" h="768" w="1330">
                  <a:moveTo>
                    <a:pt x="1329" y="767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3A3A"/>
              </a:solidFill>
              <a:prstDash val="solid"/>
              <a:miter lim="1058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9"/>
            <p:cNvSpPr/>
            <p:nvPr/>
          </p:nvSpPr>
          <p:spPr>
            <a:xfrm>
              <a:off x="2279325" y="978375"/>
              <a:ext cx="181950" cy="107650"/>
            </a:xfrm>
            <a:custGeom>
              <a:rect b="b" l="l" r="r" t="t"/>
              <a:pathLst>
                <a:path extrusionOk="0" h="4306" w="7278">
                  <a:moveTo>
                    <a:pt x="1098" y="1"/>
                  </a:moveTo>
                  <a:cubicBezTo>
                    <a:pt x="1082" y="115"/>
                    <a:pt x="1067" y="240"/>
                    <a:pt x="1045" y="381"/>
                  </a:cubicBezTo>
                  <a:cubicBezTo>
                    <a:pt x="924" y="1201"/>
                    <a:pt x="0" y="1156"/>
                    <a:pt x="195" y="1686"/>
                  </a:cubicBezTo>
                  <a:cubicBezTo>
                    <a:pt x="407" y="2264"/>
                    <a:pt x="894" y="3053"/>
                    <a:pt x="2867" y="3934"/>
                  </a:cubicBezTo>
                  <a:cubicBezTo>
                    <a:pt x="3487" y="4210"/>
                    <a:pt x="4125" y="4305"/>
                    <a:pt x="4709" y="4305"/>
                  </a:cubicBezTo>
                  <a:cubicBezTo>
                    <a:pt x="5413" y="4305"/>
                    <a:pt x="6038" y="4167"/>
                    <a:pt x="6458" y="4044"/>
                  </a:cubicBezTo>
                  <a:cubicBezTo>
                    <a:pt x="6796" y="3944"/>
                    <a:pt x="7069" y="3696"/>
                    <a:pt x="7204" y="3369"/>
                  </a:cubicBezTo>
                  <a:lnTo>
                    <a:pt x="7278" y="3188"/>
                  </a:lnTo>
                  <a:lnTo>
                    <a:pt x="10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9"/>
            <p:cNvSpPr/>
            <p:nvPr/>
          </p:nvSpPr>
          <p:spPr>
            <a:xfrm>
              <a:off x="2474900" y="545850"/>
              <a:ext cx="171650" cy="154875"/>
            </a:xfrm>
            <a:custGeom>
              <a:rect b="b" l="l" r="r" t="t"/>
              <a:pathLst>
                <a:path extrusionOk="0" h="6195" w="6866">
                  <a:moveTo>
                    <a:pt x="5626" y="0"/>
                  </a:moveTo>
                  <a:cubicBezTo>
                    <a:pt x="5468" y="0"/>
                    <a:pt x="5302" y="30"/>
                    <a:pt x="5134" y="91"/>
                  </a:cubicBezTo>
                  <a:cubicBezTo>
                    <a:pt x="4966" y="152"/>
                    <a:pt x="4811" y="173"/>
                    <a:pt x="4664" y="173"/>
                  </a:cubicBezTo>
                  <a:cubicBezTo>
                    <a:pt x="4340" y="173"/>
                    <a:pt x="4056" y="70"/>
                    <a:pt x="3755" y="70"/>
                  </a:cubicBezTo>
                  <a:cubicBezTo>
                    <a:pt x="3586" y="70"/>
                    <a:pt x="3412" y="103"/>
                    <a:pt x="3221" y="204"/>
                  </a:cubicBezTo>
                  <a:cubicBezTo>
                    <a:pt x="2780" y="440"/>
                    <a:pt x="2574" y="662"/>
                    <a:pt x="2305" y="852"/>
                  </a:cubicBezTo>
                  <a:cubicBezTo>
                    <a:pt x="2086" y="1005"/>
                    <a:pt x="1825" y="1068"/>
                    <a:pt x="1559" y="1068"/>
                  </a:cubicBezTo>
                  <a:cubicBezTo>
                    <a:pt x="1526" y="1068"/>
                    <a:pt x="1494" y="1067"/>
                    <a:pt x="1461" y="1065"/>
                  </a:cubicBezTo>
                  <a:cubicBezTo>
                    <a:pt x="1443" y="1064"/>
                    <a:pt x="1426" y="1064"/>
                    <a:pt x="1408" y="1064"/>
                  </a:cubicBezTo>
                  <a:cubicBezTo>
                    <a:pt x="626" y="1064"/>
                    <a:pt x="0" y="2071"/>
                    <a:pt x="41" y="2847"/>
                  </a:cubicBezTo>
                  <a:cubicBezTo>
                    <a:pt x="86" y="3735"/>
                    <a:pt x="283" y="4077"/>
                    <a:pt x="625" y="4737"/>
                  </a:cubicBezTo>
                  <a:cubicBezTo>
                    <a:pt x="967" y="5398"/>
                    <a:pt x="1149" y="6195"/>
                    <a:pt x="1149" y="6195"/>
                  </a:cubicBezTo>
                  <a:cubicBezTo>
                    <a:pt x="2037" y="5739"/>
                    <a:pt x="1992" y="2847"/>
                    <a:pt x="1992" y="2847"/>
                  </a:cubicBezTo>
                  <a:cubicBezTo>
                    <a:pt x="2058" y="2814"/>
                    <a:pt x="2140" y="2802"/>
                    <a:pt x="2238" y="2802"/>
                  </a:cubicBezTo>
                  <a:cubicBezTo>
                    <a:pt x="2473" y="2802"/>
                    <a:pt x="2806" y="2869"/>
                    <a:pt x="3268" y="2869"/>
                  </a:cubicBezTo>
                  <a:cubicBezTo>
                    <a:pt x="3408" y="2869"/>
                    <a:pt x="3559" y="2863"/>
                    <a:pt x="3723" y="2847"/>
                  </a:cubicBezTo>
                  <a:cubicBezTo>
                    <a:pt x="4656" y="2755"/>
                    <a:pt x="4611" y="2322"/>
                    <a:pt x="5294" y="2255"/>
                  </a:cubicBezTo>
                  <a:cubicBezTo>
                    <a:pt x="5978" y="2186"/>
                    <a:pt x="6865" y="1731"/>
                    <a:pt x="6729" y="956"/>
                  </a:cubicBezTo>
                  <a:cubicBezTo>
                    <a:pt x="6623" y="355"/>
                    <a:pt x="6174" y="0"/>
                    <a:pt x="5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9"/>
            <p:cNvSpPr/>
            <p:nvPr/>
          </p:nvSpPr>
          <p:spPr>
            <a:xfrm>
              <a:off x="2472725" y="600675"/>
              <a:ext cx="171725" cy="216475"/>
            </a:xfrm>
            <a:custGeom>
              <a:rect b="b" l="l" r="r" t="t"/>
              <a:pathLst>
                <a:path extrusionOk="0" h="8659" w="6869">
                  <a:moveTo>
                    <a:pt x="4819" y="0"/>
                  </a:moveTo>
                  <a:cubicBezTo>
                    <a:pt x="4572" y="259"/>
                    <a:pt x="4014" y="446"/>
                    <a:pt x="3472" y="446"/>
                  </a:cubicBezTo>
                  <a:cubicBezTo>
                    <a:pt x="3315" y="446"/>
                    <a:pt x="3159" y="430"/>
                    <a:pt x="3012" y="396"/>
                  </a:cubicBezTo>
                  <a:cubicBezTo>
                    <a:pt x="2856" y="360"/>
                    <a:pt x="2698" y="346"/>
                    <a:pt x="2548" y="346"/>
                  </a:cubicBezTo>
                  <a:cubicBezTo>
                    <a:pt x="2066" y="346"/>
                    <a:pt x="1661" y="487"/>
                    <a:pt x="1661" y="487"/>
                  </a:cubicBezTo>
                  <a:cubicBezTo>
                    <a:pt x="1661" y="487"/>
                    <a:pt x="1706" y="2005"/>
                    <a:pt x="1479" y="2916"/>
                  </a:cubicBezTo>
                  <a:cubicBezTo>
                    <a:pt x="1284" y="2728"/>
                    <a:pt x="1013" y="2624"/>
                    <a:pt x="760" y="2624"/>
                  </a:cubicBezTo>
                  <a:cubicBezTo>
                    <a:pt x="359" y="2624"/>
                    <a:pt x="0" y="2883"/>
                    <a:pt x="52" y="3478"/>
                  </a:cubicBezTo>
                  <a:cubicBezTo>
                    <a:pt x="93" y="3961"/>
                    <a:pt x="461" y="4066"/>
                    <a:pt x="776" y="4066"/>
                  </a:cubicBezTo>
                  <a:cubicBezTo>
                    <a:pt x="1022" y="4066"/>
                    <a:pt x="1236" y="4002"/>
                    <a:pt x="1236" y="4002"/>
                  </a:cubicBezTo>
                  <a:lnTo>
                    <a:pt x="1767" y="6728"/>
                  </a:lnTo>
                  <a:cubicBezTo>
                    <a:pt x="3698" y="6939"/>
                    <a:pt x="5467" y="8659"/>
                    <a:pt x="6183" y="8659"/>
                  </a:cubicBezTo>
                  <a:cubicBezTo>
                    <a:pt x="6289" y="8659"/>
                    <a:pt x="6372" y="8621"/>
                    <a:pt x="6429" y="8535"/>
                  </a:cubicBezTo>
                  <a:cubicBezTo>
                    <a:pt x="6869" y="7866"/>
                    <a:pt x="4482" y="5927"/>
                    <a:pt x="4482" y="5927"/>
                  </a:cubicBezTo>
                  <a:lnTo>
                    <a:pt x="4277" y="5049"/>
                  </a:lnTo>
                  <a:cubicBezTo>
                    <a:pt x="5643" y="4989"/>
                    <a:pt x="5229" y="2977"/>
                    <a:pt x="4987" y="2051"/>
                  </a:cubicBezTo>
                  <a:cubicBezTo>
                    <a:pt x="4743" y="1124"/>
                    <a:pt x="4819" y="0"/>
                    <a:pt x="4819" y="0"/>
                  </a:cubicBezTo>
                  <a:close/>
                </a:path>
              </a:pathLst>
            </a:custGeom>
            <a:solidFill>
              <a:srgbClr val="DF636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9"/>
            <p:cNvSpPr/>
            <p:nvPr/>
          </p:nvSpPr>
          <p:spPr>
            <a:xfrm>
              <a:off x="2522175" y="708175"/>
              <a:ext cx="62600" cy="40825"/>
            </a:xfrm>
            <a:custGeom>
              <a:rect b="b" l="l" r="r" t="t"/>
              <a:pathLst>
                <a:path extrusionOk="0" h="1633" w="2504">
                  <a:moveTo>
                    <a:pt x="103" y="0"/>
                  </a:moveTo>
                  <a:cubicBezTo>
                    <a:pt x="50" y="0"/>
                    <a:pt x="0" y="50"/>
                    <a:pt x="19" y="114"/>
                  </a:cubicBezTo>
                  <a:cubicBezTo>
                    <a:pt x="267" y="955"/>
                    <a:pt x="756" y="1633"/>
                    <a:pt x="2251" y="1633"/>
                  </a:cubicBezTo>
                  <a:cubicBezTo>
                    <a:pt x="2332" y="1633"/>
                    <a:pt x="2416" y="1631"/>
                    <a:pt x="2504" y="1627"/>
                  </a:cubicBezTo>
                  <a:lnTo>
                    <a:pt x="2299" y="749"/>
                  </a:lnTo>
                  <a:cubicBezTo>
                    <a:pt x="2206" y="759"/>
                    <a:pt x="2104" y="764"/>
                    <a:pt x="1996" y="764"/>
                  </a:cubicBezTo>
                  <a:cubicBezTo>
                    <a:pt x="1421" y="764"/>
                    <a:pt x="663" y="609"/>
                    <a:pt x="170" y="32"/>
                  </a:cubicBezTo>
                  <a:cubicBezTo>
                    <a:pt x="151" y="10"/>
                    <a:pt x="126" y="0"/>
                    <a:pt x="103" y="0"/>
                  </a:cubicBezTo>
                  <a:close/>
                </a:path>
              </a:pathLst>
            </a:custGeom>
            <a:solidFill>
              <a:srgbClr val="AF3A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9"/>
            <p:cNvSpPr/>
            <p:nvPr/>
          </p:nvSpPr>
          <p:spPr>
            <a:xfrm>
              <a:off x="2494300" y="639700"/>
              <a:ext cx="36325" cy="36825"/>
            </a:xfrm>
            <a:custGeom>
              <a:rect b="b" l="l" r="r" t="t"/>
              <a:pathLst>
                <a:path extrusionOk="0" h="1473" w="1453">
                  <a:moveTo>
                    <a:pt x="1066" y="1"/>
                  </a:moveTo>
                  <a:lnTo>
                    <a:pt x="0" y="786"/>
                  </a:lnTo>
                  <a:lnTo>
                    <a:pt x="342" y="1428"/>
                  </a:lnTo>
                  <a:cubicBezTo>
                    <a:pt x="342" y="1428"/>
                    <a:pt x="540" y="1303"/>
                    <a:pt x="844" y="1303"/>
                  </a:cubicBezTo>
                  <a:cubicBezTo>
                    <a:pt x="1018" y="1303"/>
                    <a:pt x="1227" y="1344"/>
                    <a:pt x="1453" y="1473"/>
                  </a:cubicBezTo>
                  <a:lnTo>
                    <a:pt x="10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2518325" y="623375"/>
              <a:ext cx="109325" cy="53650"/>
            </a:xfrm>
            <a:custGeom>
              <a:rect b="b" l="l" r="r" t="t"/>
              <a:pathLst>
                <a:path extrusionOk="0" h="2146" w="4373">
                  <a:moveTo>
                    <a:pt x="3448" y="1"/>
                  </a:moveTo>
                  <a:cubicBezTo>
                    <a:pt x="3406" y="1"/>
                    <a:pt x="3364" y="3"/>
                    <a:pt x="3322" y="10"/>
                  </a:cubicBezTo>
                  <a:lnTo>
                    <a:pt x="449" y="425"/>
                  </a:lnTo>
                  <a:cubicBezTo>
                    <a:pt x="185" y="464"/>
                    <a:pt x="1" y="708"/>
                    <a:pt x="40" y="972"/>
                  </a:cubicBezTo>
                  <a:lnTo>
                    <a:pt x="149" y="1732"/>
                  </a:lnTo>
                  <a:cubicBezTo>
                    <a:pt x="185" y="1972"/>
                    <a:pt x="390" y="2146"/>
                    <a:pt x="626" y="2146"/>
                  </a:cubicBezTo>
                  <a:cubicBezTo>
                    <a:pt x="650" y="2146"/>
                    <a:pt x="673" y="2144"/>
                    <a:pt x="697" y="2141"/>
                  </a:cubicBezTo>
                  <a:lnTo>
                    <a:pt x="3571" y="1726"/>
                  </a:lnTo>
                  <a:cubicBezTo>
                    <a:pt x="4044" y="1657"/>
                    <a:pt x="4373" y="1217"/>
                    <a:pt x="4304" y="744"/>
                  </a:cubicBezTo>
                  <a:cubicBezTo>
                    <a:pt x="4243" y="312"/>
                    <a:pt x="3872" y="1"/>
                    <a:pt x="34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2536075" y="620700"/>
              <a:ext cx="92875" cy="55050"/>
            </a:xfrm>
            <a:custGeom>
              <a:rect b="b" l="l" r="r" t="t"/>
              <a:pathLst>
                <a:path extrusionOk="0" h="2202" w="3715">
                  <a:moveTo>
                    <a:pt x="3417" y="1"/>
                  </a:moveTo>
                  <a:cubicBezTo>
                    <a:pt x="3414" y="1"/>
                    <a:pt x="3411" y="1"/>
                    <a:pt x="3408" y="1"/>
                  </a:cubicBezTo>
                  <a:lnTo>
                    <a:pt x="60" y="485"/>
                  </a:lnTo>
                  <a:cubicBezTo>
                    <a:pt x="25" y="490"/>
                    <a:pt x="1" y="523"/>
                    <a:pt x="6" y="557"/>
                  </a:cubicBezTo>
                  <a:lnTo>
                    <a:pt x="237" y="2148"/>
                  </a:lnTo>
                  <a:cubicBezTo>
                    <a:pt x="241" y="2179"/>
                    <a:pt x="268" y="2202"/>
                    <a:pt x="298" y="2202"/>
                  </a:cubicBezTo>
                  <a:cubicBezTo>
                    <a:pt x="302" y="2202"/>
                    <a:pt x="305" y="2202"/>
                    <a:pt x="308" y="2201"/>
                  </a:cubicBezTo>
                  <a:lnTo>
                    <a:pt x="3656" y="1717"/>
                  </a:lnTo>
                  <a:cubicBezTo>
                    <a:pt x="3690" y="1712"/>
                    <a:pt x="3715" y="1680"/>
                    <a:pt x="3710" y="1646"/>
                  </a:cubicBezTo>
                  <a:lnTo>
                    <a:pt x="3480" y="55"/>
                  </a:lnTo>
                  <a:cubicBezTo>
                    <a:pt x="3475" y="24"/>
                    <a:pt x="3448" y="1"/>
                    <a:pt x="34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2562975" y="641425"/>
              <a:ext cx="45075" cy="11375"/>
            </a:xfrm>
            <a:custGeom>
              <a:rect b="b" l="l" r="r" t="t"/>
              <a:pathLst>
                <a:path extrusionOk="0" h="455" w="1803">
                  <a:moveTo>
                    <a:pt x="1680" y="0"/>
                  </a:moveTo>
                  <a:cubicBezTo>
                    <a:pt x="1675" y="0"/>
                    <a:pt x="1669" y="1"/>
                    <a:pt x="1663" y="2"/>
                  </a:cubicBezTo>
                  <a:lnTo>
                    <a:pt x="107" y="226"/>
                  </a:lnTo>
                  <a:cubicBezTo>
                    <a:pt x="44" y="236"/>
                    <a:pt x="1" y="294"/>
                    <a:pt x="9" y="356"/>
                  </a:cubicBezTo>
                  <a:cubicBezTo>
                    <a:pt x="18" y="414"/>
                    <a:pt x="67" y="455"/>
                    <a:pt x="122" y="455"/>
                  </a:cubicBezTo>
                  <a:cubicBezTo>
                    <a:pt x="128" y="455"/>
                    <a:pt x="134" y="454"/>
                    <a:pt x="140" y="454"/>
                  </a:cubicBezTo>
                  <a:lnTo>
                    <a:pt x="1696" y="229"/>
                  </a:lnTo>
                  <a:cubicBezTo>
                    <a:pt x="1760" y="220"/>
                    <a:pt x="1803" y="162"/>
                    <a:pt x="1793" y="99"/>
                  </a:cubicBezTo>
                  <a:cubicBezTo>
                    <a:pt x="1786" y="42"/>
                    <a:pt x="1736" y="0"/>
                    <a:pt x="16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2478225" y="571725"/>
              <a:ext cx="43475" cy="89450"/>
            </a:xfrm>
            <a:custGeom>
              <a:rect b="b" l="l" r="r" t="t"/>
              <a:pathLst>
                <a:path extrusionOk="0" h="3578" w="1739">
                  <a:moveTo>
                    <a:pt x="1738" y="1"/>
                  </a:moveTo>
                  <a:lnTo>
                    <a:pt x="1738" y="1"/>
                  </a:lnTo>
                  <a:cubicBezTo>
                    <a:pt x="1635" y="23"/>
                    <a:pt x="1529" y="33"/>
                    <a:pt x="1422" y="33"/>
                  </a:cubicBezTo>
                  <a:cubicBezTo>
                    <a:pt x="1391" y="33"/>
                    <a:pt x="1359" y="32"/>
                    <a:pt x="1328" y="30"/>
                  </a:cubicBezTo>
                  <a:cubicBezTo>
                    <a:pt x="1312" y="29"/>
                    <a:pt x="1296" y="29"/>
                    <a:pt x="1280" y="29"/>
                  </a:cubicBezTo>
                  <a:cubicBezTo>
                    <a:pt x="1236" y="29"/>
                    <a:pt x="1194" y="33"/>
                    <a:pt x="1152" y="39"/>
                  </a:cubicBezTo>
                  <a:cubicBezTo>
                    <a:pt x="422" y="724"/>
                    <a:pt x="1" y="1995"/>
                    <a:pt x="448" y="3577"/>
                  </a:cubicBezTo>
                  <a:lnTo>
                    <a:pt x="760" y="3489"/>
                  </a:lnTo>
                  <a:cubicBezTo>
                    <a:pt x="388" y="2172"/>
                    <a:pt x="666" y="578"/>
                    <a:pt x="17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2477825" y="646850"/>
              <a:ext cx="44975" cy="67675"/>
            </a:xfrm>
            <a:custGeom>
              <a:rect b="b" l="l" r="r" t="t"/>
              <a:pathLst>
                <a:path extrusionOk="0" h="2707" w="1799">
                  <a:moveTo>
                    <a:pt x="723" y="0"/>
                  </a:moveTo>
                  <a:cubicBezTo>
                    <a:pt x="695" y="0"/>
                    <a:pt x="668" y="2"/>
                    <a:pt x="640" y="7"/>
                  </a:cubicBezTo>
                  <a:cubicBezTo>
                    <a:pt x="388" y="49"/>
                    <a:pt x="113" y="291"/>
                    <a:pt x="113" y="291"/>
                  </a:cubicBezTo>
                  <a:lnTo>
                    <a:pt x="140" y="496"/>
                  </a:lnTo>
                  <a:cubicBezTo>
                    <a:pt x="34" y="765"/>
                    <a:pt x="1" y="1118"/>
                    <a:pt x="64" y="1493"/>
                  </a:cubicBezTo>
                  <a:cubicBezTo>
                    <a:pt x="116" y="1803"/>
                    <a:pt x="227" y="2076"/>
                    <a:pt x="370" y="2286"/>
                  </a:cubicBezTo>
                  <a:lnTo>
                    <a:pt x="413" y="2619"/>
                  </a:lnTo>
                  <a:cubicBezTo>
                    <a:pt x="413" y="2619"/>
                    <a:pt x="1008" y="2707"/>
                    <a:pt x="1089" y="2707"/>
                  </a:cubicBezTo>
                  <a:cubicBezTo>
                    <a:pt x="1092" y="2707"/>
                    <a:pt x="1095" y="2706"/>
                    <a:pt x="1096" y="2706"/>
                  </a:cubicBezTo>
                  <a:cubicBezTo>
                    <a:pt x="1541" y="2631"/>
                    <a:pt x="1799" y="1967"/>
                    <a:pt x="1672" y="1221"/>
                  </a:cubicBezTo>
                  <a:cubicBezTo>
                    <a:pt x="1554" y="521"/>
                    <a:pt x="1140" y="0"/>
                    <a:pt x="7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2462725" y="653900"/>
              <a:ext cx="45675" cy="58475"/>
            </a:xfrm>
            <a:custGeom>
              <a:rect b="b" l="l" r="r" t="t"/>
              <a:pathLst>
                <a:path extrusionOk="0" h="2339" w="1827">
                  <a:moveTo>
                    <a:pt x="813" y="1"/>
                  </a:moveTo>
                  <a:cubicBezTo>
                    <a:pt x="781" y="1"/>
                    <a:pt x="749" y="3"/>
                    <a:pt x="717" y="9"/>
                  </a:cubicBezTo>
                  <a:cubicBezTo>
                    <a:pt x="273" y="84"/>
                    <a:pt x="1" y="665"/>
                    <a:pt x="110" y="1306"/>
                  </a:cubicBezTo>
                  <a:cubicBezTo>
                    <a:pt x="210" y="1900"/>
                    <a:pt x="603" y="2338"/>
                    <a:pt x="1014" y="2338"/>
                  </a:cubicBezTo>
                  <a:cubicBezTo>
                    <a:pt x="1046" y="2338"/>
                    <a:pt x="1078" y="2335"/>
                    <a:pt x="1110" y="2330"/>
                  </a:cubicBezTo>
                  <a:cubicBezTo>
                    <a:pt x="1554" y="2254"/>
                    <a:pt x="1826" y="1674"/>
                    <a:pt x="1717" y="1033"/>
                  </a:cubicBezTo>
                  <a:cubicBezTo>
                    <a:pt x="1617" y="439"/>
                    <a:pt x="1224" y="1"/>
                    <a:pt x="8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2472950" y="679425"/>
              <a:ext cx="21150" cy="9400"/>
            </a:xfrm>
            <a:custGeom>
              <a:rect b="b" l="l" r="r" t="t"/>
              <a:pathLst>
                <a:path extrusionOk="0" h="376" w="846">
                  <a:moveTo>
                    <a:pt x="694" y="0"/>
                  </a:moveTo>
                  <a:cubicBezTo>
                    <a:pt x="685" y="0"/>
                    <a:pt x="677" y="1"/>
                    <a:pt x="669" y="2"/>
                  </a:cubicBezTo>
                  <a:lnTo>
                    <a:pt x="129" y="93"/>
                  </a:lnTo>
                  <a:cubicBezTo>
                    <a:pt x="52" y="106"/>
                    <a:pt x="0" y="180"/>
                    <a:pt x="13" y="257"/>
                  </a:cubicBezTo>
                  <a:cubicBezTo>
                    <a:pt x="24" y="326"/>
                    <a:pt x="85" y="376"/>
                    <a:pt x="152" y="376"/>
                  </a:cubicBezTo>
                  <a:cubicBezTo>
                    <a:pt x="160" y="376"/>
                    <a:pt x="169" y="375"/>
                    <a:pt x="177" y="374"/>
                  </a:cubicBezTo>
                  <a:lnTo>
                    <a:pt x="716" y="283"/>
                  </a:lnTo>
                  <a:cubicBezTo>
                    <a:pt x="794" y="270"/>
                    <a:pt x="846" y="196"/>
                    <a:pt x="833" y="119"/>
                  </a:cubicBezTo>
                  <a:cubicBezTo>
                    <a:pt x="821" y="50"/>
                    <a:pt x="761" y="0"/>
                    <a:pt x="6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>
              <a:off x="2699800" y="945625"/>
              <a:ext cx="197850" cy="198525"/>
            </a:xfrm>
            <a:custGeom>
              <a:rect b="b" l="l" r="r" t="t"/>
              <a:pathLst>
                <a:path extrusionOk="0" h="7941" w="7914">
                  <a:moveTo>
                    <a:pt x="4133" y="1"/>
                  </a:moveTo>
                  <a:lnTo>
                    <a:pt x="4133" y="1"/>
                  </a:lnTo>
                  <a:cubicBezTo>
                    <a:pt x="4756" y="780"/>
                    <a:pt x="4038" y="2920"/>
                    <a:pt x="2467" y="4638"/>
                  </a:cubicBezTo>
                  <a:cubicBezTo>
                    <a:pt x="1183" y="6040"/>
                    <a:pt x="341" y="7186"/>
                    <a:pt x="0" y="7941"/>
                  </a:cubicBezTo>
                  <a:cubicBezTo>
                    <a:pt x="58" y="7910"/>
                    <a:pt x="113" y="7881"/>
                    <a:pt x="170" y="7851"/>
                  </a:cubicBezTo>
                  <a:cubicBezTo>
                    <a:pt x="3177" y="6235"/>
                    <a:pt x="7307" y="4333"/>
                    <a:pt x="7610" y="3787"/>
                  </a:cubicBezTo>
                  <a:cubicBezTo>
                    <a:pt x="7914" y="3240"/>
                    <a:pt x="6821" y="2905"/>
                    <a:pt x="5971" y="2572"/>
                  </a:cubicBezTo>
                  <a:cubicBezTo>
                    <a:pt x="5121" y="2238"/>
                    <a:pt x="5212" y="1691"/>
                    <a:pt x="4756" y="780"/>
                  </a:cubicBezTo>
                  <a:cubicBezTo>
                    <a:pt x="4595" y="457"/>
                    <a:pt x="4363" y="199"/>
                    <a:pt x="41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bg>
      <p:bgPr>
        <a:solidFill>
          <a:schemeClr val="accent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64"/>
          <p:cNvSpPr/>
          <p:nvPr/>
        </p:nvSpPr>
        <p:spPr>
          <a:xfrm rot="10800000">
            <a:off x="-769751" y="-655489"/>
            <a:ext cx="10683501" cy="6734164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64"/>
          <p:cNvSpPr txBox="1"/>
          <p:nvPr>
            <p:ph type="title"/>
          </p:nvPr>
        </p:nvSpPr>
        <p:spPr>
          <a:xfrm>
            <a:off x="2391900" y="2880650"/>
            <a:ext cx="4360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5" name="Google Shape;225;p64"/>
          <p:cNvSpPr txBox="1"/>
          <p:nvPr>
            <p:ph idx="2" type="title"/>
          </p:nvPr>
        </p:nvSpPr>
        <p:spPr>
          <a:xfrm>
            <a:off x="3796950" y="1910899"/>
            <a:ext cx="1550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6" name="Google Shape;226;p64"/>
          <p:cNvSpPr txBox="1"/>
          <p:nvPr>
            <p:ph idx="1" type="subTitle"/>
          </p:nvPr>
        </p:nvSpPr>
        <p:spPr>
          <a:xfrm rot="710">
            <a:off x="2392050" y="3923399"/>
            <a:ext cx="435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7" name="Google Shape;227;p64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228" name="Google Shape;228;p64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9" name="Google Shape;229;p64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30" name="Google Shape;230;p64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64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32" name="Google Shape;232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-9739595">
            <a:off x="6771401" y="-107660"/>
            <a:ext cx="3176348" cy="209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6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66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236" name="Google Shape;236;p6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7" name="Google Shape;237;p6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38" name="Google Shape;238;p6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6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40" name="Google Shape;240;p66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41" name="Google Shape;241;p66"/>
          <p:cNvSpPr txBox="1"/>
          <p:nvPr>
            <p:ph idx="1" type="subTitle"/>
          </p:nvPr>
        </p:nvSpPr>
        <p:spPr>
          <a:xfrm rot="-237">
            <a:off x="1146000" y="1635864"/>
            <a:ext cx="43527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2" name="Google Shape;242;p66"/>
          <p:cNvSpPr/>
          <p:nvPr/>
        </p:nvSpPr>
        <p:spPr>
          <a:xfrm>
            <a:off x="896550" y="1492925"/>
            <a:ext cx="4851600" cy="24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67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5" name="Google Shape;245;p67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246" name="Google Shape;246;p67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47" name="Google Shape;247;p67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48" name="Google Shape;248;p67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67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0" name="Google Shape;250;p67"/>
          <p:cNvSpPr txBox="1"/>
          <p:nvPr>
            <p:ph idx="1" type="subTitle"/>
          </p:nvPr>
        </p:nvSpPr>
        <p:spPr>
          <a:xfrm>
            <a:off x="1071875" y="2449513"/>
            <a:ext cx="23154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51" name="Google Shape;251;p67"/>
          <p:cNvSpPr txBox="1"/>
          <p:nvPr>
            <p:ph idx="2" type="subTitle"/>
          </p:nvPr>
        </p:nvSpPr>
        <p:spPr>
          <a:xfrm>
            <a:off x="5176850" y="2456538"/>
            <a:ext cx="2313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52" name="Google Shape;252;p67"/>
          <p:cNvSpPr txBox="1"/>
          <p:nvPr>
            <p:ph idx="3" type="subTitle"/>
          </p:nvPr>
        </p:nvSpPr>
        <p:spPr>
          <a:xfrm>
            <a:off x="819150" y="2820600"/>
            <a:ext cx="3439500" cy="83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67"/>
          <p:cNvSpPr txBox="1"/>
          <p:nvPr>
            <p:ph idx="4" type="subTitle"/>
          </p:nvPr>
        </p:nvSpPr>
        <p:spPr>
          <a:xfrm>
            <a:off x="4896925" y="2821500"/>
            <a:ext cx="34380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67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68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7" name="Google Shape;257;p68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258" name="Google Shape;258;p68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9" name="Google Shape;259;p68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60" name="Google Shape;260;p68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68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62" name="Google Shape;262;p68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68"/>
          <p:cNvSpPr txBox="1"/>
          <p:nvPr>
            <p:ph idx="2" type="title"/>
          </p:nvPr>
        </p:nvSpPr>
        <p:spPr>
          <a:xfrm>
            <a:off x="1192950" y="2761650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68"/>
          <p:cNvSpPr txBox="1"/>
          <p:nvPr>
            <p:ph idx="1" type="subTitle"/>
          </p:nvPr>
        </p:nvSpPr>
        <p:spPr>
          <a:xfrm>
            <a:off x="916000" y="3224025"/>
            <a:ext cx="21066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68"/>
          <p:cNvSpPr txBox="1"/>
          <p:nvPr>
            <p:ph idx="3" type="title"/>
          </p:nvPr>
        </p:nvSpPr>
        <p:spPr>
          <a:xfrm>
            <a:off x="3807338" y="2761638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6" name="Google Shape;266;p68"/>
          <p:cNvSpPr txBox="1"/>
          <p:nvPr>
            <p:ph idx="4" type="subTitle"/>
          </p:nvPr>
        </p:nvSpPr>
        <p:spPr>
          <a:xfrm>
            <a:off x="3522338" y="3224025"/>
            <a:ext cx="21030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7" name="Google Shape;267;p68"/>
          <p:cNvSpPr txBox="1"/>
          <p:nvPr>
            <p:ph idx="5" type="title"/>
          </p:nvPr>
        </p:nvSpPr>
        <p:spPr>
          <a:xfrm>
            <a:off x="6411875" y="2761650"/>
            <a:ext cx="1533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8" name="Google Shape;268;p68"/>
          <p:cNvSpPr txBox="1"/>
          <p:nvPr>
            <p:ph idx="6" type="subTitle"/>
          </p:nvPr>
        </p:nvSpPr>
        <p:spPr>
          <a:xfrm>
            <a:off x="6136700" y="3224025"/>
            <a:ext cx="21030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chemeClr val="accent3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/>
          <p:nvPr/>
        </p:nvSpPr>
        <p:spPr>
          <a:xfrm rot="5400000">
            <a:off x="-1692465" y="-522098"/>
            <a:ext cx="7918815" cy="6734164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70"/>
          <p:cNvSpPr/>
          <p:nvPr/>
        </p:nvSpPr>
        <p:spPr>
          <a:xfrm>
            <a:off x="5581650" y="-85725"/>
            <a:ext cx="3648000" cy="532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70"/>
          <p:cNvSpPr txBox="1"/>
          <p:nvPr>
            <p:ph type="title"/>
          </p:nvPr>
        </p:nvSpPr>
        <p:spPr>
          <a:xfrm>
            <a:off x="2124075" y="2263375"/>
            <a:ext cx="48960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3" name="Google Shape;273;p70"/>
          <p:cNvSpPr txBox="1"/>
          <p:nvPr>
            <p:ph idx="2" type="title"/>
          </p:nvPr>
        </p:nvSpPr>
        <p:spPr>
          <a:xfrm>
            <a:off x="3796950" y="1293624"/>
            <a:ext cx="1550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74" name="Google Shape;274;p70"/>
          <p:cNvSpPr txBox="1"/>
          <p:nvPr>
            <p:ph idx="1" type="subTitle"/>
          </p:nvPr>
        </p:nvSpPr>
        <p:spPr>
          <a:xfrm rot="710">
            <a:off x="2392050" y="3336624"/>
            <a:ext cx="435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5" name="Google Shape;275;p70"/>
          <p:cNvGrpSpPr/>
          <p:nvPr/>
        </p:nvGrpSpPr>
        <p:grpSpPr>
          <a:xfrm>
            <a:off x="6092400" y="769825"/>
            <a:ext cx="2331600" cy="274500"/>
            <a:chOff x="720000" y="540000"/>
            <a:chExt cx="2331600" cy="274500"/>
          </a:xfrm>
        </p:grpSpPr>
        <p:sp>
          <p:nvSpPr>
            <p:cNvPr id="276" name="Google Shape;276;p70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7" name="Google Shape;277;p70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78" name="Google Shape;278;p70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70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1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71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283" name="Google Shape;283;p71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4" name="Google Shape;284;p71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85" name="Google Shape;285;p71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71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87" name="Google Shape;287;p71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71"/>
          <p:cNvSpPr txBox="1"/>
          <p:nvPr>
            <p:ph idx="2" type="title"/>
          </p:nvPr>
        </p:nvSpPr>
        <p:spPr>
          <a:xfrm>
            <a:off x="1773937" y="1761550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9" name="Google Shape;289;p71"/>
          <p:cNvSpPr txBox="1"/>
          <p:nvPr>
            <p:ph idx="1" type="subTitle"/>
          </p:nvPr>
        </p:nvSpPr>
        <p:spPr>
          <a:xfrm>
            <a:off x="3473453" y="1594700"/>
            <a:ext cx="4718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71"/>
          <p:cNvSpPr txBox="1"/>
          <p:nvPr>
            <p:ph idx="3" type="title"/>
          </p:nvPr>
        </p:nvSpPr>
        <p:spPr>
          <a:xfrm>
            <a:off x="1759474" y="2854475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1" name="Google Shape;291;p71"/>
          <p:cNvSpPr txBox="1"/>
          <p:nvPr>
            <p:ph idx="4" type="subTitle"/>
          </p:nvPr>
        </p:nvSpPr>
        <p:spPr>
          <a:xfrm>
            <a:off x="3473453" y="2685725"/>
            <a:ext cx="47184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71"/>
          <p:cNvSpPr txBox="1"/>
          <p:nvPr>
            <p:ph idx="5" type="title"/>
          </p:nvPr>
        </p:nvSpPr>
        <p:spPr>
          <a:xfrm>
            <a:off x="1773937" y="3947400"/>
            <a:ext cx="1509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71"/>
          <p:cNvSpPr txBox="1"/>
          <p:nvPr>
            <p:ph idx="6" type="subTitle"/>
          </p:nvPr>
        </p:nvSpPr>
        <p:spPr>
          <a:xfrm>
            <a:off x="3473453" y="3776750"/>
            <a:ext cx="4718100" cy="7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bg>
      <p:bgPr>
        <a:solidFill>
          <a:schemeClr val="accent3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73"/>
          <p:cNvSpPr/>
          <p:nvPr/>
        </p:nvSpPr>
        <p:spPr>
          <a:xfrm flipH="1" rot="6314649">
            <a:off x="-183300" y="-1965753"/>
            <a:ext cx="9663021" cy="9927253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73"/>
          <p:cNvSpPr txBox="1"/>
          <p:nvPr>
            <p:ph type="title"/>
          </p:nvPr>
        </p:nvSpPr>
        <p:spPr>
          <a:xfrm>
            <a:off x="720000" y="2099463"/>
            <a:ext cx="3852000" cy="15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97" name="Google Shape;297;p73"/>
          <p:cNvSpPr txBox="1"/>
          <p:nvPr>
            <p:ph idx="1" type="subTitle"/>
          </p:nvPr>
        </p:nvSpPr>
        <p:spPr>
          <a:xfrm rot="-268">
            <a:off x="720000" y="3784051"/>
            <a:ext cx="38520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98" name="Google Shape;298;p73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299" name="Google Shape;299;p7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0" name="Google Shape;300;p7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01" name="Google Shape;301;p7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7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4"/>
          <p:cNvSpPr txBox="1"/>
          <p:nvPr>
            <p:ph type="title"/>
          </p:nvPr>
        </p:nvSpPr>
        <p:spPr>
          <a:xfrm>
            <a:off x="720000" y="1983900"/>
            <a:ext cx="2661300" cy="25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05" name="Google Shape;305;p74"/>
          <p:cNvSpPr/>
          <p:nvPr/>
        </p:nvSpPr>
        <p:spPr>
          <a:xfrm flipH="1" rot="10800000">
            <a:off x="133350" y="0"/>
            <a:ext cx="4803448" cy="5143449"/>
          </a:xfrm>
          <a:custGeom>
            <a:rect b="b" l="l" r="r" t="t"/>
            <a:pathLst>
              <a:path extrusionOk="0" h="69028" w="64465">
                <a:moveTo>
                  <a:pt x="0" y="1"/>
                </a:moveTo>
                <a:lnTo>
                  <a:pt x="0" y="69027"/>
                </a:lnTo>
                <a:lnTo>
                  <a:pt x="64465" y="69027"/>
                </a:lnTo>
                <a:cubicBezTo>
                  <a:pt x="57959" y="66148"/>
                  <a:pt x="52338" y="61264"/>
                  <a:pt x="48680" y="55158"/>
                </a:cubicBezTo>
                <a:cubicBezTo>
                  <a:pt x="47748" y="53599"/>
                  <a:pt x="46920" y="51888"/>
                  <a:pt x="46945" y="50075"/>
                </a:cubicBezTo>
                <a:cubicBezTo>
                  <a:pt x="46967" y="48634"/>
                  <a:pt x="47530" y="47258"/>
                  <a:pt x="48140" y="45951"/>
                </a:cubicBezTo>
                <a:cubicBezTo>
                  <a:pt x="49756" y="42505"/>
                  <a:pt x="51801" y="39180"/>
                  <a:pt x="52507" y="35440"/>
                </a:cubicBezTo>
                <a:cubicBezTo>
                  <a:pt x="53136" y="32112"/>
                  <a:pt x="52630" y="28576"/>
                  <a:pt x="51090" y="25558"/>
                </a:cubicBezTo>
                <a:cubicBezTo>
                  <a:pt x="49472" y="22379"/>
                  <a:pt x="46781" y="19811"/>
                  <a:pt x="45398" y="16524"/>
                </a:cubicBezTo>
                <a:cubicBezTo>
                  <a:pt x="44287" y="13884"/>
                  <a:pt x="44095" y="10965"/>
                  <a:pt x="43586" y="8145"/>
                </a:cubicBezTo>
                <a:cubicBezTo>
                  <a:pt x="43077" y="5326"/>
                  <a:pt x="42129" y="2403"/>
                  <a:pt x="39942" y="554"/>
                </a:cubicBezTo>
                <a:cubicBezTo>
                  <a:pt x="39707" y="355"/>
                  <a:pt x="39460" y="170"/>
                  <a:pt x="39207" y="1"/>
                </a:cubicBez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74"/>
          <p:cNvSpPr/>
          <p:nvPr/>
        </p:nvSpPr>
        <p:spPr>
          <a:xfrm>
            <a:off x="-19050" y="-28575"/>
            <a:ext cx="514500" cy="517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75"/>
          <p:cNvSpPr/>
          <p:nvPr/>
        </p:nvSpPr>
        <p:spPr>
          <a:xfrm flipH="1" rot="-5400000">
            <a:off x="2822335" y="-522098"/>
            <a:ext cx="7918815" cy="6734164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75"/>
          <p:cNvSpPr/>
          <p:nvPr/>
        </p:nvSpPr>
        <p:spPr>
          <a:xfrm flipH="1">
            <a:off x="-180964" y="-85725"/>
            <a:ext cx="3648000" cy="532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75"/>
          <p:cNvSpPr txBox="1"/>
          <p:nvPr>
            <p:ph type="title"/>
          </p:nvPr>
        </p:nvSpPr>
        <p:spPr>
          <a:xfrm>
            <a:off x="2105025" y="2259025"/>
            <a:ext cx="493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1" name="Google Shape;311;p75"/>
          <p:cNvSpPr txBox="1"/>
          <p:nvPr>
            <p:ph idx="2" type="title"/>
          </p:nvPr>
        </p:nvSpPr>
        <p:spPr>
          <a:xfrm>
            <a:off x="3796950" y="1289274"/>
            <a:ext cx="1550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12" name="Google Shape;312;p75"/>
          <p:cNvSpPr txBox="1"/>
          <p:nvPr>
            <p:ph idx="1" type="subTitle"/>
          </p:nvPr>
        </p:nvSpPr>
        <p:spPr>
          <a:xfrm rot="710">
            <a:off x="2392050" y="3330499"/>
            <a:ext cx="435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13" name="Google Shape;313;p75"/>
          <p:cNvGrpSpPr/>
          <p:nvPr/>
        </p:nvGrpSpPr>
        <p:grpSpPr>
          <a:xfrm>
            <a:off x="720000" y="769825"/>
            <a:ext cx="2331600" cy="274500"/>
            <a:chOff x="720000" y="540000"/>
            <a:chExt cx="2331600" cy="274500"/>
          </a:xfrm>
        </p:grpSpPr>
        <p:sp>
          <p:nvSpPr>
            <p:cNvPr id="314" name="Google Shape;314;p7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15" name="Google Shape;315;p7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16" name="Google Shape;316;p7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7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6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6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1" name="Google Shape;321;p76"/>
          <p:cNvSpPr txBox="1"/>
          <p:nvPr>
            <p:ph idx="2" type="title"/>
          </p:nvPr>
        </p:nvSpPr>
        <p:spPr>
          <a:xfrm>
            <a:off x="945588" y="1706425"/>
            <a:ext cx="1542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2" name="Google Shape;322;p76"/>
          <p:cNvSpPr txBox="1"/>
          <p:nvPr>
            <p:ph idx="1" type="subTitle"/>
          </p:nvPr>
        </p:nvSpPr>
        <p:spPr>
          <a:xfrm>
            <a:off x="875425" y="2100675"/>
            <a:ext cx="2168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76"/>
          <p:cNvSpPr txBox="1"/>
          <p:nvPr>
            <p:ph idx="3" type="title"/>
          </p:nvPr>
        </p:nvSpPr>
        <p:spPr>
          <a:xfrm>
            <a:off x="3580874" y="1706425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4" name="Google Shape;324;p76"/>
          <p:cNvSpPr txBox="1"/>
          <p:nvPr>
            <p:ph idx="4" type="subTitle"/>
          </p:nvPr>
        </p:nvSpPr>
        <p:spPr>
          <a:xfrm>
            <a:off x="3497471" y="2100675"/>
            <a:ext cx="2167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76"/>
          <p:cNvSpPr txBox="1"/>
          <p:nvPr>
            <p:ph idx="5" type="title"/>
          </p:nvPr>
        </p:nvSpPr>
        <p:spPr>
          <a:xfrm>
            <a:off x="945588" y="3180425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6" name="Google Shape;326;p76"/>
          <p:cNvSpPr txBox="1"/>
          <p:nvPr>
            <p:ph idx="6" type="subTitle"/>
          </p:nvPr>
        </p:nvSpPr>
        <p:spPr>
          <a:xfrm>
            <a:off x="875425" y="3586213"/>
            <a:ext cx="2167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76"/>
          <p:cNvSpPr txBox="1"/>
          <p:nvPr>
            <p:ph idx="7" type="title"/>
          </p:nvPr>
        </p:nvSpPr>
        <p:spPr>
          <a:xfrm>
            <a:off x="3605424" y="3180425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8" name="Google Shape;328;p76"/>
          <p:cNvSpPr txBox="1"/>
          <p:nvPr>
            <p:ph idx="8" type="subTitle"/>
          </p:nvPr>
        </p:nvSpPr>
        <p:spPr>
          <a:xfrm>
            <a:off x="3574696" y="3586213"/>
            <a:ext cx="2167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76"/>
          <p:cNvSpPr txBox="1"/>
          <p:nvPr>
            <p:ph idx="9" type="title"/>
          </p:nvPr>
        </p:nvSpPr>
        <p:spPr>
          <a:xfrm>
            <a:off x="6216141" y="1700600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0" name="Google Shape;330;p76"/>
          <p:cNvSpPr txBox="1"/>
          <p:nvPr>
            <p:ph idx="13" type="subTitle"/>
          </p:nvPr>
        </p:nvSpPr>
        <p:spPr>
          <a:xfrm>
            <a:off x="6115675" y="2100675"/>
            <a:ext cx="2167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76"/>
          <p:cNvSpPr txBox="1"/>
          <p:nvPr>
            <p:ph idx="14" type="title"/>
          </p:nvPr>
        </p:nvSpPr>
        <p:spPr>
          <a:xfrm>
            <a:off x="6216141" y="3180425"/>
            <a:ext cx="1545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2" name="Google Shape;332;p76"/>
          <p:cNvSpPr txBox="1"/>
          <p:nvPr>
            <p:ph idx="15" type="subTitle"/>
          </p:nvPr>
        </p:nvSpPr>
        <p:spPr>
          <a:xfrm>
            <a:off x="6117175" y="3586213"/>
            <a:ext cx="21672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3" name="Google Shape;333;p76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334" name="Google Shape;334;p7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" name="Google Shape;335;p7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36" name="Google Shape;336;p7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7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8" name="Google Shape;338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445643">
            <a:off x="6177178" y="3911881"/>
            <a:ext cx="3017193" cy="1993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9"/>
          <p:cNvSpPr/>
          <p:nvPr/>
        </p:nvSpPr>
        <p:spPr>
          <a:xfrm rot="5400000">
            <a:off x="2417235" y="-1004959"/>
            <a:ext cx="6203429" cy="8213345"/>
          </a:xfrm>
          <a:custGeom>
            <a:rect b="b" l="l" r="r" t="t"/>
            <a:pathLst>
              <a:path extrusionOk="0" h="29414" w="22216">
                <a:moveTo>
                  <a:pt x="12843" y="1"/>
                </a:moveTo>
                <a:cubicBezTo>
                  <a:pt x="12808" y="1"/>
                  <a:pt x="12774" y="1"/>
                  <a:pt x="12739" y="2"/>
                </a:cubicBezTo>
                <a:cubicBezTo>
                  <a:pt x="10638" y="19"/>
                  <a:pt x="8555" y="1199"/>
                  <a:pt x="6914" y="2638"/>
                </a:cubicBezTo>
                <a:cubicBezTo>
                  <a:pt x="5254" y="4076"/>
                  <a:pt x="4057" y="5772"/>
                  <a:pt x="2730" y="7578"/>
                </a:cubicBezTo>
                <a:cubicBezTo>
                  <a:pt x="1420" y="9385"/>
                  <a:pt x="0" y="11283"/>
                  <a:pt x="333" y="12980"/>
                </a:cubicBezTo>
                <a:cubicBezTo>
                  <a:pt x="683" y="14694"/>
                  <a:pt x="2785" y="16206"/>
                  <a:pt x="3725" y="18658"/>
                </a:cubicBezTo>
                <a:cubicBezTo>
                  <a:pt x="4664" y="21110"/>
                  <a:pt x="4443" y="24502"/>
                  <a:pt x="5753" y="26659"/>
                </a:cubicBezTo>
                <a:cubicBezTo>
                  <a:pt x="6854" y="28474"/>
                  <a:pt x="9026" y="29414"/>
                  <a:pt x="11235" y="29414"/>
                </a:cubicBezTo>
                <a:cubicBezTo>
                  <a:pt x="11652" y="29414"/>
                  <a:pt x="12069" y="29380"/>
                  <a:pt x="12481" y="29313"/>
                </a:cubicBezTo>
                <a:cubicBezTo>
                  <a:pt x="15062" y="28889"/>
                  <a:pt x="17404" y="27101"/>
                  <a:pt x="18436" y="24797"/>
                </a:cubicBezTo>
                <a:cubicBezTo>
                  <a:pt x="19469" y="22473"/>
                  <a:pt x="19192" y="19616"/>
                  <a:pt x="19395" y="17607"/>
                </a:cubicBezTo>
                <a:cubicBezTo>
                  <a:pt x="19597" y="15579"/>
                  <a:pt x="20280" y="14380"/>
                  <a:pt x="20925" y="12814"/>
                </a:cubicBezTo>
                <a:cubicBezTo>
                  <a:pt x="21571" y="11228"/>
                  <a:pt x="22215" y="9292"/>
                  <a:pt x="21902" y="7449"/>
                </a:cubicBezTo>
                <a:cubicBezTo>
                  <a:pt x="21588" y="5606"/>
                  <a:pt x="20335" y="3891"/>
                  <a:pt x="18657" y="2471"/>
                </a:cubicBezTo>
                <a:cubicBezTo>
                  <a:pt x="16989" y="1093"/>
                  <a:pt x="14911" y="1"/>
                  <a:pt x="1284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9"/>
          <p:cNvSpPr txBox="1"/>
          <p:nvPr>
            <p:ph type="title"/>
          </p:nvPr>
        </p:nvSpPr>
        <p:spPr>
          <a:xfrm>
            <a:off x="1956675" y="1791563"/>
            <a:ext cx="63054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4" name="Google Shape;64;p69"/>
          <p:cNvSpPr/>
          <p:nvPr/>
        </p:nvSpPr>
        <p:spPr>
          <a:xfrm flipH="1">
            <a:off x="871800" y="1138351"/>
            <a:ext cx="1434000" cy="1433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" name="Google Shape;65;p69"/>
          <p:cNvGrpSpPr/>
          <p:nvPr/>
        </p:nvGrpSpPr>
        <p:grpSpPr>
          <a:xfrm>
            <a:off x="414802" y="1435747"/>
            <a:ext cx="2078283" cy="3707630"/>
            <a:chOff x="4158788" y="397050"/>
            <a:chExt cx="774150" cy="1381125"/>
          </a:xfrm>
        </p:grpSpPr>
        <p:sp>
          <p:nvSpPr>
            <p:cNvPr id="66" name="Google Shape;66;p69"/>
            <p:cNvSpPr/>
            <p:nvPr/>
          </p:nvSpPr>
          <p:spPr>
            <a:xfrm>
              <a:off x="4547563" y="397050"/>
              <a:ext cx="123400" cy="93550"/>
            </a:xfrm>
            <a:custGeom>
              <a:rect b="b" l="l" r="r" t="t"/>
              <a:pathLst>
                <a:path extrusionOk="0" h="3742" w="4936">
                  <a:moveTo>
                    <a:pt x="3536" y="1"/>
                  </a:moveTo>
                  <a:cubicBezTo>
                    <a:pt x="3244" y="1"/>
                    <a:pt x="2932" y="86"/>
                    <a:pt x="2645" y="276"/>
                  </a:cubicBezTo>
                  <a:cubicBezTo>
                    <a:pt x="2009" y="698"/>
                    <a:pt x="1753" y="860"/>
                    <a:pt x="1210" y="1117"/>
                  </a:cubicBezTo>
                  <a:cubicBezTo>
                    <a:pt x="666" y="1373"/>
                    <a:pt x="1" y="1689"/>
                    <a:pt x="21" y="2408"/>
                  </a:cubicBezTo>
                  <a:cubicBezTo>
                    <a:pt x="41" y="3129"/>
                    <a:pt x="810" y="3741"/>
                    <a:pt x="810" y="3741"/>
                  </a:cubicBezTo>
                  <a:lnTo>
                    <a:pt x="3629" y="2419"/>
                  </a:lnTo>
                  <a:cubicBezTo>
                    <a:pt x="3629" y="2419"/>
                    <a:pt x="3629" y="2419"/>
                    <a:pt x="3630" y="2419"/>
                  </a:cubicBezTo>
                  <a:cubicBezTo>
                    <a:pt x="3658" y="2419"/>
                    <a:pt x="4394" y="2409"/>
                    <a:pt x="4706" y="1352"/>
                  </a:cubicBezTo>
                  <a:cubicBezTo>
                    <a:pt x="4935" y="575"/>
                    <a:pt x="4298" y="1"/>
                    <a:pt x="3536" y="1"/>
                  </a:cubicBezTo>
                  <a:close/>
                </a:path>
              </a:pathLst>
            </a:custGeom>
            <a:solidFill>
              <a:srgbClr val="101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69"/>
            <p:cNvSpPr/>
            <p:nvPr/>
          </p:nvSpPr>
          <p:spPr>
            <a:xfrm>
              <a:off x="4580488" y="1715850"/>
              <a:ext cx="188400" cy="62325"/>
            </a:xfrm>
            <a:custGeom>
              <a:rect b="b" l="l" r="r" t="t"/>
              <a:pathLst>
                <a:path extrusionOk="0" h="2493" w="7536">
                  <a:moveTo>
                    <a:pt x="970" y="0"/>
                  </a:moveTo>
                  <a:lnTo>
                    <a:pt x="1" y="2492"/>
                  </a:lnTo>
                  <a:lnTo>
                    <a:pt x="7520" y="2492"/>
                  </a:lnTo>
                  <a:cubicBezTo>
                    <a:pt x="7536" y="1277"/>
                    <a:pt x="4629" y="984"/>
                    <a:pt x="4629" y="984"/>
                  </a:cubicBezTo>
                  <a:lnTo>
                    <a:pt x="38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69"/>
            <p:cNvSpPr/>
            <p:nvPr/>
          </p:nvSpPr>
          <p:spPr>
            <a:xfrm>
              <a:off x="4580488" y="1764200"/>
              <a:ext cx="188075" cy="13950"/>
            </a:xfrm>
            <a:custGeom>
              <a:rect b="b" l="l" r="r" t="t"/>
              <a:pathLst>
                <a:path extrusionOk="0" h="558" w="7523">
                  <a:moveTo>
                    <a:pt x="217" y="0"/>
                  </a:moveTo>
                  <a:lnTo>
                    <a:pt x="1" y="557"/>
                  </a:lnTo>
                  <a:lnTo>
                    <a:pt x="7520" y="557"/>
                  </a:lnTo>
                  <a:cubicBezTo>
                    <a:pt x="7523" y="344"/>
                    <a:pt x="7434" y="160"/>
                    <a:pt x="7289" y="0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69"/>
            <p:cNvSpPr/>
            <p:nvPr/>
          </p:nvSpPr>
          <p:spPr>
            <a:xfrm>
              <a:off x="4158788" y="1715850"/>
              <a:ext cx="188400" cy="62325"/>
            </a:xfrm>
            <a:custGeom>
              <a:rect b="b" l="l" r="r" t="t"/>
              <a:pathLst>
                <a:path extrusionOk="0" h="2493" w="7536">
                  <a:moveTo>
                    <a:pt x="969" y="0"/>
                  </a:moveTo>
                  <a:lnTo>
                    <a:pt x="1" y="2492"/>
                  </a:lnTo>
                  <a:lnTo>
                    <a:pt x="7520" y="2492"/>
                  </a:lnTo>
                  <a:cubicBezTo>
                    <a:pt x="7536" y="1277"/>
                    <a:pt x="4628" y="984"/>
                    <a:pt x="4628" y="984"/>
                  </a:cubicBezTo>
                  <a:lnTo>
                    <a:pt x="387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69"/>
            <p:cNvSpPr/>
            <p:nvPr/>
          </p:nvSpPr>
          <p:spPr>
            <a:xfrm>
              <a:off x="4158788" y="1764200"/>
              <a:ext cx="188075" cy="13950"/>
            </a:xfrm>
            <a:custGeom>
              <a:rect b="b" l="l" r="r" t="t"/>
              <a:pathLst>
                <a:path extrusionOk="0" h="558" w="7523">
                  <a:moveTo>
                    <a:pt x="217" y="0"/>
                  </a:moveTo>
                  <a:lnTo>
                    <a:pt x="1" y="557"/>
                  </a:lnTo>
                  <a:lnTo>
                    <a:pt x="7520" y="557"/>
                  </a:lnTo>
                  <a:cubicBezTo>
                    <a:pt x="7523" y="344"/>
                    <a:pt x="7434" y="160"/>
                    <a:pt x="7289" y="0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69"/>
            <p:cNvSpPr/>
            <p:nvPr/>
          </p:nvSpPr>
          <p:spPr>
            <a:xfrm>
              <a:off x="4639438" y="710525"/>
              <a:ext cx="293500" cy="272775"/>
            </a:xfrm>
            <a:custGeom>
              <a:rect b="b" l="l" r="r" t="t"/>
              <a:pathLst>
                <a:path extrusionOk="0" h="10911" w="11740">
                  <a:moveTo>
                    <a:pt x="11232" y="1"/>
                  </a:moveTo>
                  <a:cubicBezTo>
                    <a:pt x="10931" y="1"/>
                    <a:pt x="10253" y="399"/>
                    <a:pt x="9960" y="746"/>
                  </a:cubicBezTo>
                  <a:cubicBezTo>
                    <a:pt x="9632" y="1136"/>
                    <a:pt x="9444" y="1891"/>
                    <a:pt x="9444" y="1891"/>
                  </a:cubicBezTo>
                  <a:lnTo>
                    <a:pt x="4486" y="5800"/>
                  </a:lnTo>
                  <a:lnTo>
                    <a:pt x="4670" y="4564"/>
                  </a:lnTo>
                  <a:lnTo>
                    <a:pt x="1056" y="4564"/>
                  </a:lnTo>
                  <a:cubicBezTo>
                    <a:pt x="1056" y="4564"/>
                    <a:pt x="700" y="5963"/>
                    <a:pt x="358" y="7511"/>
                  </a:cubicBezTo>
                  <a:cubicBezTo>
                    <a:pt x="0" y="9128"/>
                    <a:pt x="1151" y="10910"/>
                    <a:pt x="2823" y="10910"/>
                  </a:cubicBezTo>
                  <a:cubicBezTo>
                    <a:pt x="3421" y="10910"/>
                    <a:pt x="4086" y="10682"/>
                    <a:pt x="4772" y="10136"/>
                  </a:cubicBezTo>
                  <a:cubicBezTo>
                    <a:pt x="6790" y="8532"/>
                    <a:pt x="9396" y="4196"/>
                    <a:pt x="10120" y="2954"/>
                  </a:cubicBezTo>
                  <a:cubicBezTo>
                    <a:pt x="10235" y="2756"/>
                    <a:pt x="10425" y="2608"/>
                    <a:pt x="10648" y="2557"/>
                  </a:cubicBezTo>
                  <a:cubicBezTo>
                    <a:pt x="11740" y="2307"/>
                    <a:pt x="11636" y="1729"/>
                    <a:pt x="11478" y="1608"/>
                  </a:cubicBezTo>
                  <a:cubicBezTo>
                    <a:pt x="11590" y="1423"/>
                    <a:pt x="11682" y="1187"/>
                    <a:pt x="11487" y="1033"/>
                  </a:cubicBezTo>
                  <a:cubicBezTo>
                    <a:pt x="11620" y="592"/>
                    <a:pt x="11323" y="473"/>
                    <a:pt x="11323" y="473"/>
                  </a:cubicBezTo>
                  <a:cubicBezTo>
                    <a:pt x="11323" y="473"/>
                    <a:pt x="11548" y="132"/>
                    <a:pt x="11323" y="18"/>
                  </a:cubicBezTo>
                  <a:cubicBezTo>
                    <a:pt x="11299" y="6"/>
                    <a:pt x="11268" y="1"/>
                    <a:pt x="11232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69"/>
            <p:cNvSpPr/>
            <p:nvPr/>
          </p:nvSpPr>
          <p:spPr>
            <a:xfrm>
              <a:off x="4657288" y="824625"/>
              <a:ext cx="98900" cy="62200"/>
            </a:xfrm>
            <a:custGeom>
              <a:rect b="b" l="l" r="r" t="t"/>
              <a:pathLst>
                <a:path extrusionOk="0" h="2488" w="3956">
                  <a:moveTo>
                    <a:pt x="342" y="0"/>
                  </a:moveTo>
                  <a:cubicBezTo>
                    <a:pt x="342" y="0"/>
                    <a:pt x="195" y="576"/>
                    <a:pt x="1" y="1396"/>
                  </a:cubicBezTo>
                  <a:cubicBezTo>
                    <a:pt x="899" y="1530"/>
                    <a:pt x="1350" y="1894"/>
                    <a:pt x="1575" y="2230"/>
                  </a:cubicBezTo>
                  <a:cubicBezTo>
                    <a:pt x="1690" y="2400"/>
                    <a:pt x="1876" y="2488"/>
                    <a:pt x="2065" y="2488"/>
                  </a:cubicBezTo>
                  <a:cubicBezTo>
                    <a:pt x="2204" y="2488"/>
                    <a:pt x="2344" y="2440"/>
                    <a:pt x="2459" y="2344"/>
                  </a:cubicBezTo>
                  <a:lnTo>
                    <a:pt x="3772" y="1236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69"/>
            <p:cNvSpPr/>
            <p:nvPr/>
          </p:nvSpPr>
          <p:spPr>
            <a:xfrm>
              <a:off x="4171863" y="941600"/>
              <a:ext cx="655100" cy="780425"/>
            </a:xfrm>
            <a:custGeom>
              <a:rect b="b" l="l" r="r" t="t"/>
              <a:pathLst>
                <a:path extrusionOk="0" h="31217" w="26204">
                  <a:moveTo>
                    <a:pt x="8858" y="1"/>
                  </a:moveTo>
                  <a:cubicBezTo>
                    <a:pt x="8858" y="1"/>
                    <a:pt x="4675" y="12436"/>
                    <a:pt x="4593" y="15389"/>
                  </a:cubicBezTo>
                  <a:cubicBezTo>
                    <a:pt x="3691" y="16578"/>
                    <a:pt x="3506" y="17890"/>
                    <a:pt x="3445" y="18874"/>
                  </a:cubicBezTo>
                  <a:cubicBezTo>
                    <a:pt x="3383" y="19858"/>
                    <a:pt x="2655" y="20002"/>
                    <a:pt x="2378" y="21540"/>
                  </a:cubicBezTo>
                  <a:cubicBezTo>
                    <a:pt x="2102" y="23077"/>
                    <a:pt x="2183" y="24174"/>
                    <a:pt x="1907" y="25250"/>
                  </a:cubicBezTo>
                  <a:cubicBezTo>
                    <a:pt x="1630" y="26326"/>
                    <a:pt x="801" y="27434"/>
                    <a:pt x="523" y="28756"/>
                  </a:cubicBezTo>
                  <a:cubicBezTo>
                    <a:pt x="246" y="30078"/>
                    <a:pt x="1" y="31217"/>
                    <a:pt x="1" y="31217"/>
                  </a:cubicBezTo>
                  <a:lnTo>
                    <a:pt x="3845" y="31217"/>
                  </a:lnTo>
                  <a:lnTo>
                    <a:pt x="13183" y="5926"/>
                  </a:lnTo>
                  <a:lnTo>
                    <a:pt x="14353" y="5896"/>
                  </a:lnTo>
                  <a:lnTo>
                    <a:pt x="20790" y="16854"/>
                  </a:lnTo>
                  <a:cubicBezTo>
                    <a:pt x="20175" y="17931"/>
                    <a:pt x="19898" y="19438"/>
                    <a:pt x="19867" y="20391"/>
                  </a:cubicBezTo>
                  <a:cubicBezTo>
                    <a:pt x="19837" y="21345"/>
                    <a:pt x="19191" y="21837"/>
                    <a:pt x="18730" y="23098"/>
                  </a:cubicBezTo>
                  <a:cubicBezTo>
                    <a:pt x="18269" y="24358"/>
                    <a:pt x="18330" y="25958"/>
                    <a:pt x="18175" y="27188"/>
                  </a:cubicBezTo>
                  <a:cubicBezTo>
                    <a:pt x="18022" y="28418"/>
                    <a:pt x="17346" y="29033"/>
                    <a:pt x="17285" y="29771"/>
                  </a:cubicBezTo>
                  <a:cubicBezTo>
                    <a:pt x="17222" y="30509"/>
                    <a:pt x="16885" y="31217"/>
                    <a:pt x="16885" y="31217"/>
                  </a:cubicBezTo>
                  <a:lnTo>
                    <a:pt x="20575" y="31217"/>
                  </a:lnTo>
                  <a:cubicBezTo>
                    <a:pt x="20575" y="31217"/>
                    <a:pt x="23803" y="23252"/>
                    <a:pt x="25003" y="20330"/>
                  </a:cubicBezTo>
                  <a:cubicBezTo>
                    <a:pt x="26203" y="17409"/>
                    <a:pt x="25895" y="15563"/>
                    <a:pt x="24650" y="12949"/>
                  </a:cubicBezTo>
                  <a:cubicBezTo>
                    <a:pt x="23405" y="10335"/>
                    <a:pt x="19590" y="2216"/>
                    <a:pt x="19590" y="2216"/>
                  </a:cubicBezTo>
                  <a:cubicBezTo>
                    <a:pt x="20113" y="770"/>
                    <a:pt x="19418" y="2"/>
                    <a:pt x="19418" y="2"/>
                  </a:cubicBezTo>
                  <a:lnTo>
                    <a:pt x="19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69"/>
            <p:cNvSpPr/>
            <p:nvPr/>
          </p:nvSpPr>
          <p:spPr>
            <a:xfrm>
              <a:off x="4378538" y="941600"/>
              <a:ext cx="304125" cy="121125"/>
            </a:xfrm>
            <a:custGeom>
              <a:rect b="b" l="l" r="r" t="t"/>
              <a:pathLst>
                <a:path extrusionOk="0" h="4845" w="12165">
                  <a:moveTo>
                    <a:pt x="591" y="1"/>
                  </a:moveTo>
                  <a:cubicBezTo>
                    <a:pt x="591" y="1"/>
                    <a:pt x="360" y="777"/>
                    <a:pt x="0" y="1791"/>
                  </a:cubicBezTo>
                  <a:cubicBezTo>
                    <a:pt x="423" y="2067"/>
                    <a:pt x="1412" y="2343"/>
                    <a:pt x="3707" y="2595"/>
                  </a:cubicBezTo>
                  <a:cubicBezTo>
                    <a:pt x="5889" y="2835"/>
                    <a:pt x="8413" y="4194"/>
                    <a:pt x="10437" y="4795"/>
                  </a:cubicBezTo>
                  <a:cubicBezTo>
                    <a:pt x="10551" y="4829"/>
                    <a:pt x="10664" y="4845"/>
                    <a:pt x="10772" y="4845"/>
                  </a:cubicBezTo>
                  <a:cubicBezTo>
                    <a:pt x="11565" y="4845"/>
                    <a:pt x="12165" y="4006"/>
                    <a:pt x="11796" y="3222"/>
                  </a:cubicBezTo>
                  <a:cubicBezTo>
                    <a:pt x="11503" y="2598"/>
                    <a:pt x="11323" y="2216"/>
                    <a:pt x="11323" y="2216"/>
                  </a:cubicBezTo>
                  <a:cubicBezTo>
                    <a:pt x="11846" y="770"/>
                    <a:pt x="11151" y="1"/>
                    <a:pt x="11151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69"/>
            <p:cNvSpPr/>
            <p:nvPr/>
          </p:nvSpPr>
          <p:spPr>
            <a:xfrm>
              <a:off x="4515038" y="947000"/>
              <a:ext cx="45275" cy="142475"/>
            </a:xfrm>
            <a:custGeom>
              <a:rect b="b" l="l" r="r" t="t"/>
              <a:pathLst>
                <a:path extrusionOk="0" h="5699" w="1811">
                  <a:moveTo>
                    <a:pt x="1801" y="1"/>
                  </a:moveTo>
                  <a:lnTo>
                    <a:pt x="0" y="5697"/>
                  </a:lnTo>
                  <a:lnTo>
                    <a:pt x="9" y="5699"/>
                  </a:lnTo>
                  <a:lnTo>
                    <a:pt x="1811" y="4"/>
                  </a:lnTo>
                  <a:lnTo>
                    <a:pt x="18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69"/>
            <p:cNvSpPr/>
            <p:nvPr/>
          </p:nvSpPr>
          <p:spPr>
            <a:xfrm>
              <a:off x="4532513" y="949525"/>
              <a:ext cx="56175" cy="84700"/>
            </a:xfrm>
            <a:custGeom>
              <a:rect b="b" l="l" r="r" t="t"/>
              <a:pathLst>
                <a:path extrusionOk="0" h="3388" w="2247">
                  <a:moveTo>
                    <a:pt x="2238" y="0"/>
                  </a:moveTo>
                  <a:lnTo>
                    <a:pt x="1666" y="1676"/>
                  </a:lnTo>
                  <a:cubicBezTo>
                    <a:pt x="1534" y="2065"/>
                    <a:pt x="1313" y="2423"/>
                    <a:pt x="1026" y="2716"/>
                  </a:cubicBezTo>
                  <a:cubicBezTo>
                    <a:pt x="740" y="3010"/>
                    <a:pt x="386" y="3238"/>
                    <a:pt x="1" y="3379"/>
                  </a:cubicBezTo>
                  <a:lnTo>
                    <a:pt x="4" y="3387"/>
                  </a:lnTo>
                  <a:cubicBezTo>
                    <a:pt x="390" y="3247"/>
                    <a:pt x="746" y="3017"/>
                    <a:pt x="1033" y="2723"/>
                  </a:cubicBezTo>
                  <a:cubicBezTo>
                    <a:pt x="1320" y="2430"/>
                    <a:pt x="1542" y="2069"/>
                    <a:pt x="1675" y="1680"/>
                  </a:cubicBezTo>
                  <a:lnTo>
                    <a:pt x="2247" y="4"/>
                  </a:lnTo>
                  <a:lnTo>
                    <a:pt x="22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9"/>
            <p:cNvSpPr/>
            <p:nvPr/>
          </p:nvSpPr>
          <p:spPr>
            <a:xfrm>
              <a:off x="4359488" y="946975"/>
              <a:ext cx="93150" cy="90025"/>
            </a:xfrm>
            <a:custGeom>
              <a:rect b="b" l="l" r="r" t="t"/>
              <a:pathLst>
                <a:path extrusionOk="0" h="3601" w="3726">
                  <a:moveTo>
                    <a:pt x="3716" y="1"/>
                  </a:moveTo>
                  <a:cubicBezTo>
                    <a:pt x="3715" y="10"/>
                    <a:pt x="3588" y="889"/>
                    <a:pt x="3068" y="1767"/>
                  </a:cubicBezTo>
                  <a:cubicBezTo>
                    <a:pt x="2763" y="2282"/>
                    <a:pt x="2385" y="2696"/>
                    <a:pt x="1942" y="2996"/>
                  </a:cubicBezTo>
                  <a:cubicBezTo>
                    <a:pt x="1390" y="3373"/>
                    <a:pt x="737" y="3573"/>
                    <a:pt x="1" y="3592"/>
                  </a:cubicBezTo>
                  <a:lnTo>
                    <a:pt x="2" y="3600"/>
                  </a:lnTo>
                  <a:cubicBezTo>
                    <a:pt x="739" y="3582"/>
                    <a:pt x="1394" y="3381"/>
                    <a:pt x="1949" y="3005"/>
                  </a:cubicBezTo>
                  <a:cubicBezTo>
                    <a:pt x="2391" y="2702"/>
                    <a:pt x="2771" y="2287"/>
                    <a:pt x="3077" y="1771"/>
                  </a:cubicBezTo>
                  <a:cubicBezTo>
                    <a:pt x="3597" y="892"/>
                    <a:pt x="3724" y="11"/>
                    <a:pt x="3725" y="3"/>
                  </a:cubicBezTo>
                  <a:lnTo>
                    <a:pt x="3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9"/>
            <p:cNvSpPr/>
            <p:nvPr/>
          </p:nvSpPr>
          <p:spPr>
            <a:xfrm>
              <a:off x="4171863" y="1697400"/>
              <a:ext cx="105200" cy="24625"/>
            </a:xfrm>
            <a:custGeom>
              <a:rect b="b" l="l" r="r" t="t"/>
              <a:pathLst>
                <a:path extrusionOk="0" h="985" w="4208">
                  <a:moveTo>
                    <a:pt x="211" y="1"/>
                  </a:moveTo>
                  <a:cubicBezTo>
                    <a:pt x="85" y="591"/>
                    <a:pt x="1" y="985"/>
                    <a:pt x="1" y="985"/>
                  </a:cubicBezTo>
                  <a:lnTo>
                    <a:pt x="3845" y="985"/>
                  </a:lnTo>
                  <a:lnTo>
                    <a:pt x="42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9"/>
            <p:cNvSpPr/>
            <p:nvPr/>
          </p:nvSpPr>
          <p:spPr>
            <a:xfrm>
              <a:off x="4593963" y="1697400"/>
              <a:ext cx="102275" cy="24625"/>
            </a:xfrm>
            <a:custGeom>
              <a:rect b="b" l="l" r="r" t="t"/>
              <a:pathLst>
                <a:path extrusionOk="0" h="985" w="4091">
                  <a:moveTo>
                    <a:pt x="329" y="1"/>
                  </a:moveTo>
                  <a:cubicBezTo>
                    <a:pt x="209" y="547"/>
                    <a:pt x="1" y="985"/>
                    <a:pt x="1" y="985"/>
                  </a:cubicBezTo>
                  <a:lnTo>
                    <a:pt x="3690" y="985"/>
                  </a:lnTo>
                  <a:cubicBezTo>
                    <a:pt x="3690" y="985"/>
                    <a:pt x="3841" y="612"/>
                    <a:pt x="40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9"/>
            <p:cNvSpPr/>
            <p:nvPr/>
          </p:nvSpPr>
          <p:spPr>
            <a:xfrm>
              <a:off x="4269238" y="574425"/>
              <a:ext cx="522325" cy="378775"/>
            </a:xfrm>
            <a:custGeom>
              <a:rect b="b" l="l" r="r" t="t"/>
              <a:pathLst>
                <a:path extrusionOk="0" h="15151" w="20893">
                  <a:moveTo>
                    <a:pt x="15156" y="1"/>
                  </a:moveTo>
                  <a:cubicBezTo>
                    <a:pt x="13631" y="1"/>
                    <a:pt x="10180" y="429"/>
                    <a:pt x="10180" y="429"/>
                  </a:cubicBezTo>
                  <a:cubicBezTo>
                    <a:pt x="8816" y="716"/>
                    <a:pt x="6326" y="1031"/>
                    <a:pt x="5280" y="2032"/>
                  </a:cubicBezTo>
                  <a:cubicBezTo>
                    <a:pt x="4234" y="3033"/>
                    <a:pt x="4224" y="3864"/>
                    <a:pt x="3296" y="4563"/>
                  </a:cubicBezTo>
                  <a:cubicBezTo>
                    <a:pt x="2411" y="5232"/>
                    <a:pt x="2440" y="6108"/>
                    <a:pt x="1907" y="7052"/>
                  </a:cubicBezTo>
                  <a:cubicBezTo>
                    <a:pt x="1375" y="7994"/>
                    <a:pt x="186" y="8835"/>
                    <a:pt x="0" y="9553"/>
                  </a:cubicBezTo>
                  <a:lnTo>
                    <a:pt x="5947" y="9553"/>
                  </a:lnTo>
                  <a:lnTo>
                    <a:pt x="4552" y="15150"/>
                  </a:lnTo>
                  <a:lnTo>
                    <a:pt x="15172" y="15150"/>
                  </a:lnTo>
                  <a:cubicBezTo>
                    <a:pt x="16034" y="15150"/>
                    <a:pt x="16198" y="14720"/>
                    <a:pt x="15726" y="14084"/>
                  </a:cubicBezTo>
                  <a:lnTo>
                    <a:pt x="16690" y="10024"/>
                  </a:lnTo>
                  <a:lnTo>
                    <a:pt x="20319" y="10004"/>
                  </a:lnTo>
                  <a:cubicBezTo>
                    <a:pt x="20319" y="10004"/>
                    <a:pt x="20360" y="8036"/>
                    <a:pt x="20319" y="6703"/>
                  </a:cubicBezTo>
                  <a:cubicBezTo>
                    <a:pt x="20278" y="5370"/>
                    <a:pt x="20892" y="2295"/>
                    <a:pt x="19540" y="1311"/>
                  </a:cubicBezTo>
                  <a:cubicBezTo>
                    <a:pt x="18187" y="326"/>
                    <a:pt x="16726" y="139"/>
                    <a:pt x="15592" y="19"/>
                  </a:cubicBezTo>
                  <a:cubicBezTo>
                    <a:pt x="15477" y="6"/>
                    <a:pt x="15329" y="1"/>
                    <a:pt x="151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9"/>
            <p:cNvSpPr/>
            <p:nvPr/>
          </p:nvSpPr>
          <p:spPr>
            <a:xfrm>
              <a:off x="4686463" y="722350"/>
              <a:ext cx="91050" cy="102675"/>
            </a:xfrm>
            <a:custGeom>
              <a:rect b="b" l="l" r="r" t="t"/>
              <a:pathLst>
                <a:path extrusionOk="0" h="4107" w="3642">
                  <a:moveTo>
                    <a:pt x="1135" y="1"/>
                  </a:moveTo>
                  <a:cubicBezTo>
                    <a:pt x="1000" y="1"/>
                    <a:pt x="865" y="87"/>
                    <a:pt x="831" y="244"/>
                  </a:cubicBezTo>
                  <a:lnTo>
                    <a:pt x="1" y="4107"/>
                  </a:lnTo>
                  <a:lnTo>
                    <a:pt x="3630" y="4087"/>
                  </a:lnTo>
                  <a:cubicBezTo>
                    <a:pt x="3630" y="4087"/>
                    <a:pt x="3636" y="3751"/>
                    <a:pt x="3642" y="3267"/>
                  </a:cubicBezTo>
                  <a:cubicBezTo>
                    <a:pt x="2888" y="2842"/>
                    <a:pt x="1908" y="2841"/>
                    <a:pt x="1866" y="1842"/>
                  </a:cubicBezTo>
                  <a:cubicBezTo>
                    <a:pt x="1835" y="1103"/>
                    <a:pt x="1611" y="535"/>
                    <a:pt x="1395" y="153"/>
                  </a:cubicBezTo>
                  <a:cubicBezTo>
                    <a:pt x="1337" y="49"/>
                    <a:pt x="1236" y="1"/>
                    <a:pt x="1135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69"/>
            <p:cNvSpPr/>
            <p:nvPr/>
          </p:nvSpPr>
          <p:spPr>
            <a:xfrm>
              <a:off x="4710838" y="658025"/>
              <a:ext cx="10225" cy="55400"/>
            </a:xfrm>
            <a:custGeom>
              <a:rect b="b" l="l" r="r" t="t"/>
              <a:pathLst>
                <a:path extrusionOk="0" h="2216" w="409">
                  <a:moveTo>
                    <a:pt x="399" y="0"/>
                  </a:moveTo>
                  <a:lnTo>
                    <a:pt x="0" y="2215"/>
                  </a:lnTo>
                  <a:lnTo>
                    <a:pt x="10" y="2216"/>
                  </a:lnTo>
                  <a:lnTo>
                    <a:pt x="409" y="2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69"/>
            <p:cNvSpPr/>
            <p:nvPr/>
          </p:nvSpPr>
          <p:spPr>
            <a:xfrm>
              <a:off x="4722288" y="680950"/>
              <a:ext cx="26350" cy="32450"/>
            </a:xfrm>
            <a:custGeom>
              <a:rect b="b" l="l" r="r" t="t"/>
              <a:pathLst>
                <a:path extrusionOk="0" h="1298" w="1054">
                  <a:moveTo>
                    <a:pt x="1045" y="1"/>
                  </a:moveTo>
                  <a:cubicBezTo>
                    <a:pt x="1042" y="8"/>
                    <a:pt x="714" y="743"/>
                    <a:pt x="0" y="1290"/>
                  </a:cubicBezTo>
                  <a:lnTo>
                    <a:pt x="6" y="1298"/>
                  </a:lnTo>
                  <a:cubicBezTo>
                    <a:pt x="721" y="750"/>
                    <a:pt x="1050" y="11"/>
                    <a:pt x="1053" y="4"/>
                  </a:cubicBezTo>
                  <a:lnTo>
                    <a:pt x="1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9"/>
            <p:cNvSpPr/>
            <p:nvPr/>
          </p:nvSpPr>
          <p:spPr>
            <a:xfrm>
              <a:off x="4383038" y="730625"/>
              <a:ext cx="201625" cy="222600"/>
            </a:xfrm>
            <a:custGeom>
              <a:rect b="b" l="l" r="r" t="t"/>
              <a:pathLst>
                <a:path extrusionOk="0" h="8904" w="8065">
                  <a:moveTo>
                    <a:pt x="3367" y="1"/>
                  </a:moveTo>
                  <a:cubicBezTo>
                    <a:pt x="3253" y="1"/>
                    <a:pt x="3140" y="66"/>
                    <a:pt x="3099" y="203"/>
                  </a:cubicBezTo>
                  <a:lnTo>
                    <a:pt x="2194" y="3305"/>
                  </a:lnTo>
                  <a:lnTo>
                    <a:pt x="1395" y="3305"/>
                  </a:lnTo>
                  <a:lnTo>
                    <a:pt x="0" y="8902"/>
                  </a:lnTo>
                  <a:cubicBezTo>
                    <a:pt x="120" y="8903"/>
                    <a:pt x="654" y="8904"/>
                    <a:pt x="1417" y="8904"/>
                  </a:cubicBezTo>
                  <a:cubicBezTo>
                    <a:pt x="3059" y="8904"/>
                    <a:pt x="5763" y="8902"/>
                    <a:pt x="7674" y="8901"/>
                  </a:cubicBezTo>
                  <a:cubicBezTo>
                    <a:pt x="7957" y="8901"/>
                    <a:pt x="8064" y="8542"/>
                    <a:pt x="7833" y="8375"/>
                  </a:cubicBezTo>
                  <a:cubicBezTo>
                    <a:pt x="7033" y="7800"/>
                    <a:pt x="6583" y="6846"/>
                    <a:pt x="6131" y="5929"/>
                  </a:cubicBezTo>
                  <a:cubicBezTo>
                    <a:pt x="5454" y="4556"/>
                    <a:pt x="3363" y="4104"/>
                    <a:pt x="3630" y="2280"/>
                  </a:cubicBezTo>
                  <a:cubicBezTo>
                    <a:pt x="3746" y="1478"/>
                    <a:pt x="3716" y="778"/>
                    <a:pt x="3648" y="246"/>
                  </a:cubicBezTo>
                  <a:cubicBezTo>
                    <a:pt x="3626" y="86"/>
                    <a:pt x="3496" y="1"/>
                    <a:pt x="3367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9"/>
            <p:cNvSpPr/>
            <p:nvPr/>
          </p:nvSpPr>
          <p:spPr>
            <a:xfrm>
              <a:off x="4434813" y="619750"/>
              <a:ext cx="46675" cy="90150"/>
            </a:xfrm>
            <a:custGeom>
              <a:rect b="b" l="l" r="r" t="t"/>
              <a:pathLst>
                <a:path extrusionOk="0" h="3606" w="1867">
                  <a:moveTo>
                    <a:pt x="0" y="0"/>
                  </a:moveTo>
                  <a:lnTo>
                    <a:pt x="0" y="10"/>
                  </a:lnTo>
                  <a:cubicBezTo>
                    <a:pt x="263" y="10"/>
                    <a:pt x="512" y="72"/>
                    <a:pt x="739" y="196"/>
                  </a:cubicBezTo>
                  <a:cubicBezTo>
                    <a:pt x="955" y="313"/>
                    <a:pt x="1147" y="485"/>
                    <a:pt x="1308" y="704"/>
                  </a:cubicBezTo>
                  <a:cubicBezTo>
                    <a:pt x="1563" y="1048"/>
                    <a:pt x="1730" y="1494"/>
                    <a:pt x="1792" y="1996"/>
                  </a:cubicBezTo>
                  <a:cubicBezTo>
                    <a:pt x="1857" y="2514"/>
                    <a:pt x="1804" y="3070"/>
                    <a:pt x="1641" y="3602"/>
                  </a:cubicBezTo>
                  <a:lnTo>
                    <a:pt x="1650" y="3605"/>
                  </a:lnTo>
                  <a:cubicBezTo>
                    <a:pt x="1814" y="3072"/>
                    <a:pt x="1867" y="2514"/>
                    <a:pt x="1802" y="1994"/>
                  </a:cubicBezTo>
                  <a:cubicBezTo>
                    <a:pt x="1740" y="1492"/>
                    <a:pt x="1571" y="1043"/>
                    <a:pt x="1316" y="697"/>
                  </a:cubicBezTo>
                  <a:cubicBezTo>
                    <a:pt x="1153" y="478"/>
                    <a:pt x="961" y="306"/>
                    <a:pt x="743" y="187"/>
                  </a:cubicBezTo>
                  <a:cubicBezTo>
                    <a:pt x="515" y="64"/>
                    <a:pt x="266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9"/>
            <p:cNvSpPr/>
            <p:nvPr/>
          </p:nvSpPr>
          <p:spPr>
            <a:xfrm>
              <a:off x="4257988" y="761250"/>
              <a:ext cx="362650" cy="228150"/>
            </a:xfrm>
            <a:custGeom>
              <a:rect b="b" l="l" r="r" t="t"/>
              <a:pathLst>
                <a:path extrusionOk="0" h="9126" w="14506">
                  <a:moveTo>
                    <a:pt x="13722" y="0"/>
                  </a:moveTo>
                  <a:cubicBezTo>
                    <a:pt x="13397" y="0"/>
                    <a:pt x="12962" y="78"/>
                    <a:pt x="12762" y="286"/>
                  </a:cubicBezTo>
                  <a:cubicBezTo>
                    <a:pt x="12476" y="583"/>
                    <a:pt x="11737" y="1526"/>
                    <a:pt x="11737" y="1526"/>
                  </a:cubicBezTo>
                  <a:lnTo>
                    <a:pt x="6406" y="3740"/>
                  </a:lnTo>
                  <a:lnTo>
                    <a:pt x="6806" y="2080"/>
                  </a:lnTo>
                  <a:lnTo>
                    <a:pt x="1968" y="2080"/>
                  </a:lnTo>
                  <a:cubicBezTo>
                    <a:pt x="1968" y="2080"/>
                    <a:pt x="1382" y="3304"/>
                    <a:pt x="601" y="5680"/>
                  </a:cubicBezTo>
                  <a:cubicBezTo>
                    <a:pt x="0" y="7505"/>
                    <a:pt x="729" y="9126"/>
                    <a:pt x="2604" y="9126"/>
                  </a:cubicBezTo>
                  <a:cubicBezTo>
                    <a:pt x="3950" y="9126"/>
                    <a:pt x="5886" y="8291"/>
                    <a:pt x="8344" y="6099"/>
                  </a:cubicBezTo>
                  <a:cubicBezTo>
                    <a:pt x="9433" y="5127"/>
                    <a:pt x="12220" y="2418"/>
                    <a:pt x="12220" y="2418"/>
                  </a:cubicBezTo>
                  <a:cubicBezTo>
                    <a:pt x="12250" y="2421"/>
                    <a:pt x="12281" y="2422"/>
                    <a:pt x="12312" y="2422"/>
                  </a:cubicBezTo>
                  <a:cubicBezTo>
                    <a:pt x="12820" y="2422"/>
                    <a:pt x="13439" y="2041"/>
                    <a:pt x="13604" y="1752"/>
                  </a:cubicBezTo>
                  <a:cubicBezTo>
                    <a:pt x="13647" y="1752"/>
                    <a:pt x="13712" y="1757"/>
                    <a:pt x="13784" y="1757"/>
                  </a:cubicBezTo>
                  <a:cubicBezTo>
                    <a:pt x="14001" y="1757"/>
                    <a:pt x="14288" y="1716"/>
                    <a:pt x="14280" y="1393"/>
                  </a:cubicBezTo>
                  <a:cubicBezTo>
                    <a:pt x="14485" y="1249"/>
                    <a:pt x="14505" y="1013"/>
                    <a:pt x="14341" y="849"/>
                  </a:cubicBezTo>
                  <a:cubicBezTo>
                    <a:pt x="14505" y="542"/>
                    <a:pt x="14218" y="378"/>
                    <a:pt x="14218" y="378"/>
                  </a:cubicBezTo>
                  <a:cubicBezTo>
                    <a:pt x="14218" y="378"/>
                    <a:pt x="14290" y="122"/>
                    <a:pt x="14054" y="40"/>
                  </a:cubicBezTo>
                  <a:cubicBezTo>
                    <a:pt x="13983" y="15"/>
                    <a:pt x="13863" y="0"/>
                    <a:pt x="13722" y="0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9"/>
            <p:cNvSpPr/>
            <p:nvPr/>
          </p:nvSpPr>
          <p:spPr>
            <a:xfrm>
              <a:off x="4323363" y="854450"/>
              <a:ext cx="94800" cy="42000"/>
            </a:xfrm>
            <a:custGeom>
              <a:rect b="b" l="l" r="r" t="t"/>
              <a:pathLst>
                <a:path extrusionOk="0" h="1680" w="3792">
                  <a:moveTo>
                    <a:pt x="3783" y="1"/>
                  </a:moveTo>
                  <a:lnTo>
                    <a:pt x="0" y="1661"/>
                  </a:lnTo>
                  <a:lnTo>
                    <a:pt x="9" y="1680"/>
                  </a:lnTo>
                  <a:lnTo>
                    <a:pt x="3791" y="20"/>
                  </a:lnTo>
                  <a:lnTo>
                    <a:pt x="3783" y="1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69"/>
            <p:cNvSpPr/>
            <p:nvPr/>
          </p:nvSpPr>
          <p:spPr>
            <a:xfrm>
              <a:off x="4286563" y="813250"/>
              <a:ext cx="141600" cy="50875"/>
            </a:xfrm>
            <a:custGeom>
              <a:rect b="b" l="l" r="r" t="t"/>
              <a:pathLst>
                <a:path extrusionOk="0" h="2035" w="5664">
                  <a:moveTo>
                    <a:pt x="825" y="0"/>
                  </a:moveTo>
                  <a:cubicBezTo>
                    <a:pt x="825" y="0"/>
                    <a:pt x="496" y="689"/>
                    <a:pt x="0" y="2035"/>
                  </a:cubicBezTo>
                  <a:cubicBezTo>
                    <a:pt x="808" y="1340"/>
                    <a:pt x="1852" y="1302"/>
                    <a:pt x="3515" y="1276"/>
                  </a:cubicBezTo>
                  <a:cubicBezTo>
                    <a:pt x="3969" y="1269"/>
                    <a:pt x="4344" y="1232"/>
                    <a:pt x="4652" y="1178"/>
                  </a:cubicBezTo>
                  <a:cubicBezTo>
                    <a:pt x="5111" y="1097"/>
                    <a:pt x="5481" y="758"/>
                    <a:pt x="5590" y="304"/>
                  </a:cubicBezTo>
                  <a:lnTo>
                    <a:pt x="5663" y="0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69"/>
            <p:cNvSpPr/>
            <p:nvPr/>
          </p:nvSpPr>
          <p:spPr>
            <a:xfrm>
              <a:off x="4595813" y="770375"/>
              <a:ext cx="17600" cy="1200"/>
            </a:xfrm>
            <a:custGeom>
              <a:rect b="b" l="l" r="r" t="t"/>
              <a:pathLst>
                <a:path extrusionOk="0" h="48" w="704">
                  <a:moveTo>
                    <a:pt x="703" y="1"/>
                  </a:moveTo>
                  <a:lnTo>
                    <a:pt x="1" y="26"/>
                  </a:lnTo>
                  <a:lnTo>
                    <a:pt x="2" y="48"/>
                  </a:lnTo>
                  <a:lnTo>
                    <a:pt x="703" y="21"/>
                  </a:lnTo>
                  <a:lnTo>
                    <a:pt x="703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9"/>
            <p:cNvSpPr/>
            <p:nvPr/>
          </p:nvSpPr>
          <p:spPr>
            <a:xfrm>
              <a:off x="4598013" y="782475"/>
              <a:ext cx="17600" cy="1200"/>
            </a:xfrm>
            <a:custGeom>
              <a:rect b="b" l="l" r="r" t="t"/>
              <a:pathLst>
                <a:path extrusionOk="0" h="48" w="704">
                  <a:moveTo>
                    <a:pt x="702" y="0"/>
                  </a:moveTo>
                  <a:lnTo>
                    <a:pt x="0" y="26"/>
                  </a:lnTo>
                  <a:lnTo>
                    <a:pt x="0" y="47"/>
                  </a:lnTo>
                  <a:lnTo>
                    <a:pt x="703" y="2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9"/>
            <p:cNvSpPr/>
            <p:nvPr/>
          </p:nvSpPr>
          <p:spPr>
            <a:xfrm>
              <a:off x="4596988" y="794575"/>
              <a:ext cx="17575" cy="1175"/>
            </a:xfrm>
            <a:custGeom>
              <a:rect b="b" l="l" r="r" t="t"/>
              <a:pathLst>
                <a:path extrusionOk="0" h="47" w="703">
                  <a:moveTo>
                    <a:pt x="703" y="0"/>
                  </a:moveTo>
                  <a:lnTo>
                    <a:pt x="0" y="26"/>
                  </a:lnTo>
                  <a:lnTo>
                    <a:pt x="1" y="47"/>
                  </a:lnTo>
                  <a:lnTo>
                    <a:pt x="703" y="20"/>
                  </a:lnTo>
                  <a:lnTo>
                    <a:pt x="703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9"/>
            <p:cNvSpPr/>
            <p:nvPr/>
          </p:nvSpPr>
          <p:spPr>
            <a:xfrm>
              <a:off x="4902213" y="722075"/>
              <a:ext cx="20500" cy="10675"/>
            </a:xfrm>
            <a:custGeom>
              <a:rect b="b" l="l" r="r" t="t"/>
              <a:pathLst>
                <a:path extrusionOk="0" h="427" w="820">
                  <a:moveTo>
                    <a:pt x="810" y="1"/>
                  </a:moveTo>
                  <a:lnTo>
                    <a:pt x="1" y="407"/>
                  </a:lnTo>
                  <a:lnTo>
                    <a:pt x="10" y="426"/>
                  </a:lnTo>
                  <a:lnTo>
                    <a:pt x="819" y="20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9"/>
            <p:cNvSpPr/>
            <p:nvPr/>
          </p:nvSpPr>
          <p:spPr>
            <a:xfrm>
              <a:off x="4904838" y="736225"/>
              <a:ext cx="21850" cy="8425"/>
            </a:xfrm>
            <a:custGeom>
              <a:rect b="b" l="l" r="r" t="t"/>
              <a:pathLst>
                <a:path extrusionOk="0" h="337" w="874">
                  <a:moveTo>
                    <a:pt x="866" y="1"/>
                  </a:moveTo>
                  <a:lnTo>
                    <a:pt x="0" y="316"/>
                  </a:lnTo>
                  <a:lnTo>
                    <a:pt x="7" y="336"/>
                  </a:lnTo>
                  <a:lnTo>
                    <a:pt x="873" y="20"/>
                  </a:lnTo>
                  <a:lnTo>
                    <a:pt x="866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9"/>
            <p:cNvSpPr/>
            <p:nvPr/>
          </p:nvSpPr>
          <p:spPr>
            <a:xfrm>
              <a:off x="4905988" y="750425"/>
              <a:ext cx="20575" cy="5375"/>
            </a:xfrm>
            <a:custGeom>
              <a:rect b="b" l="l" r="r" t="t"/>
              <a:pathLst>
                <a:path extrusionOk="0" h="215" w="823">
                  <a:moveTo>
                    <a:pt x="819" y="0"/>
                  </a:moveTo>
                  <a:lnTo>
                    <a:pt x="1" y="195"/>
                  </a:lnTo>
                  <a:lnTo>
                    <a:pt x="5" y="215"/>
                  </a:lnTo>
                  <a:lnTo>
                    <a:pt x="823" y="20"/>
                  </a:lnTo>
                  <a:lnTo>
                    <a:pt x="819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9"/>
            <p:cNvSpPr/>
            <p:nvPr/>
          </p:nvSpPr>
          <p:spPr>
            <a:xfrm>
              <a:off x="4890288" y="725525"/>
              <a:ext cx="30325" cy="40300"/>
            </a:xfrm>
            <a:custGeom>
              <a:rect b="b" l="l" r="r" t="t"/>
              <a:pathLst>
                <a:path extrusionOk="0" h="1612" w="1213">
                  <a:moveTo>
                    <a:pt x="54" y="0"/>
                  </a:moveTo>
                  <a:cubicBezTo>
                    <a:pt x="53" y="4"/>
                    <a:pt x="0" y="244"/>
                    <a:pt x="258" y="393"/>
                  </a:cubicBezTo>
                  <a:cubicBezTo>
                    <a:pt x="229" y="646"/>
                    <a:pt x="242" y="716"/>
                    <a:pt x="429" y="777"/>
                  </a:cubicBezTo>
                  <a:cubicBezTo>
                    <a:pt x="399" y="837"/>
                    <a:pt x="271" y="1125"/>
                    <a:pt x="467" y="1274"/>
                  </a:cubicBezTo>
                  <a:cubicBezTo>
                    <a:pt x="420" y="1388"/>
                    <a:pt x="429" y="1492"/>
                    <a:pt x="488" y="1557"/>
                  </a:cubicBezTo>
                  <a:cubicBezTo>
                    <a:pt x="521" y="1593"/>
                    <a:pt x="569" y="1612"/>
                    <a:pt x="622" y="1612"/>
                  </a:cubicBezTo>
                  <a:cubicBezTo>
                    <a:pt x="651" y="1612"/>
                    <a:pt x="682" y="1607"/>
                    <a:pt x="712" y="1596"/>
                  </a:cubicBezTo>
                  <a:cubicBezTo>
                    <a:pt x="941" y="1520"/>
                    <a:pt x="1210" y="1435"/>
                    <a:pt x="1213" y="1435"/>
                  </a:cubicBezTo>
                  <a:lnTo>
                    <a:pt x="1207" y="1415"/>
                  </a:lnTo>
                  <a:cubicBezTo>
                    <a:pt x="1203" y="1416"/>
                    <a:pt x="935" y="1501"/>
                    <a:pt x="706" y="1577"/>
                  </a:cubicBezTo>
                  <a:cubicBezTo>
                    <a:pt x="677" y="1587"/>
                    <a:pt x="648" y="1592"/>
                    <a:pt x="622" y="1592"/>
                  </a:cubicBezTo>
                  <a:cubicBezTo>
                    <a:pt x="574" y="1592"/>
                    <a:pt x="532" y="1575"/>
                    <a:pt x="503" y="1543"/>
                  </a:cubicBezTo>
                  <a:cubicBezTo>
                    <a:pt x="448" y="1484"/>
                    <a:pt x="443" y="1381"/>
                    <a:pt x="488" y="1275"/>
                  </a:cubicBezTo>
                  <a:lnTo>
                    <a:pt x="491" y="1268"/>
                  </a:lnTo>
                  <a:lnTo>
                    <a:pt x="485" y="1263"/>
                  </a:lnTo>
                  <a:cubicBezTo>
                    <a:pt x="272" y="1109"/>
                    <a:pt x="450" y="780"/>
                    <a:pt x="452" y="777"/>
                  </a:cubicBezTo>
                  <a:lnTo>
                    <a:pt x="458" y="765"/>
                  </a:lnTo>
                  <a:lnTo>
                    <a:pt x="447" y="762"/>
                  </a:lnTo>
                  <a:cubicBezTo>
                    <a:pt x="260" y="702"/>
                    <a:pt x="249" y="646"/>
                    <a:pt x="280" y="389"/>
                  </a:cubicBezTo>
                  <a:lnTo>
                    <a:pt x="280" y="381"/>
                  </a:lnTo>
                  <a:lnTo>
                    <a:pt x="274" y="378"/>
                  </a:lnTo>
                  <a:cubicBezTo>
                    <a:pt x="23" y="237"/>
                    <a:pt x="72" y="15"/>
                    <a:pt x="74" y="6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9"/>
            <p:cNvSpPr/>
            <p:nvPr/>
          </p:nvSpPr>
          <p:spPr>
            <a:xfrm>
              <a:off x="4523713" y="437100"/>
              <a:ext cx="136550" cy="188150"/>
            </a:xfrm>
            <a:custGeom>
              <a:rect b="b" l="l" r="r" t="t"/>
              <a:pathLst>
                <a:path extrusionOk="0" h="7526" w="5462">
                  <a:moveTo>
                    <a:pt x="4469" y="1"/>
                  </a:moveTo>
                  <a:cubicBezTo>
                    <a:pt x="4463" y="1"/>
                    <a:pt x="4457" y="1"/>
                    <a:pt x="4452" y="1"/>
                  </a:cubicBezTo>
                  <a:lnTo>
                    <a:pt x="3270" y="29"/>
                  </a:lnTo>
                  <a:cubicBezTo>
                    <a:pt x="3055" y="34"/>
                    <a:pt x="2860" y="139"/>
                    <a:pt x="2719" y="300"/>
                  </a:cubicBezTo>
                  <a:cubicBezTo>
                    <a:pt x="2521" y="527"/>
                    <a:pt x="2232" y="721"/>
                    <a:pt x="2041" y="835"/>
                  </a:cubicBezTo>
                  <a:cubicBezTo>
                    <a:pt x="1920" y="908"/>
                    <a:pt x="1846" y="1038"/>
                    <a:pt x="1846" y="1180"/>
                  </a:cubicBezTo>
                  <a:lnTo>
                    <a:pt x="1846" y="2222"/>
                  </a:lnTo>
                  <a:lnTo>
                    <a:pt x="1998" y="2671"/>
                  </a:lnTo>
                  <a:cubicBezTo>
                    <a:pt x="2079" y="2913"/>
                    <a:pt x="2086" y="3173"/>
                    <a:pt x="2017" y="3419"/>
                  </a:cubicBezTo>
                  <a:lnTo>
                    <a:pt x="1521" y="5196"/>
                  </a:lnTo>
                  <a:cubicBezTo>
                    <a:pt x="1455" y="5430"/>
                    <a:pt x="1270" y="5609"/>
                    <a:pt x="1035" y="5667"/>
                  </a:cubicBezTo>
                  <a:lnTo>
                    <a:pt x="0" y="5922"/>
                  </a:lnTo>
                  <a:cubicBezTo>
                    <a:pt x="0" y="5922"/>
                    <a:pt x="662" y="7525"/>
                    <a:pt x="3097" y="7525"/>
                  </a:cubicBezTo>
                  <a:cubicBezTo>
                    <a:pt x="3306" y="7525"/>
                    <a:pt x="3527" y="7514"/>
                    <a:pt x="3763" y="7488"/>
                  </a:cubicBezTo>
                  <a:cubicBezTo>
                    <a:pt x="5461" y="7303"/>
                    <a:pt x="5413" y="5512"/>
                    <a:pt x="5413" y="5512"/>
                  </a:cubicBezTo>
                  <a:lnTo>
                    <a:pt x="4163" y="5378"/>
                  </a:lnTo>
                  <a:lnTo>
                    <a:pt x="4368" y="3666"/>
                  </a:lnTo>
                  <a:cubicBezTo>
                    <a:pt x="4407" y="3670"/>
                    <a:pt x="4446" y="3671"/>
                    <a:pt x="4484" y="3671"/>
                  </a:cubicBezTo>
                  <a:cubicBezTo>
                    <a:pt x="4954" y="3671"/>
                    <a:pt x="5327" y="3407"/>
                    <a:pt x="5306" y="2952"/>
                  </a:cubicBezTo>
                  <a:cubicBezTo>
                    <a:pt x="5283" y="2460"/>
                    <a:pt x="5244" y="1203"/>
                    <a:pt x="5244" y="1203"/>
                  </a:cubicBezTo>
                  <a:lnTo>
                    <a:pt x="5148" y="583"/>
                  </a:lnTo>
                  <a:cubicBezTo>
                    <a:pt x="5095" y="247"/>
                    <a:pt x="4806" y="1"/>
                    <a:pt x="4469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9"/>
            <p:cNvSpPr/>
            <p:nvPr/>
          </p:nvSpPr>
          <p:spPr>
            <a:xfrm>
              <a:off x="4587163" y="515875"/>
              <a:ext cx="45775" cy="49775"/>
            </a:xfrm>
            <a:custGeom>
              <a:rect b="b" l="l" r="r" t="t"/>
              <a:pathLst>
                <a:path extrusionOk="0" h="1991" w="1831">
                  <a:moveTo>
                    <a:pt x="162" y="0"/>
                  </a:moveTo>
                  <a:cubicBezTo>
                    <a:pt x="78" y="0"/>
                    <a:pt x="0" y="79"/>
                    <a:pt x="21" y="175"/>
                  </a:cubicBezTo>
                  <a:cubicBezTo>
                    <a:pt x="112" y="589"/>
                    <a:pt x="310" y="837"/>
                    <a:pt x="615" y="1046"/>
                  </a:cubicBezTo>
                  <a:cubicBezTo>
                    <a:pt x="1007" y="1315"/>
                    <a:pt x="969" y="1943"/>
                    <a:pt x="1653" y="1990"/>
                  </a:cubicBezTo>
                  <a:lnTo>
                    <a:pt x="1830" y="515"/>
                  </a:lnTo>
                  <a:cubicBezTo>
                    <a:pt x="1241" y="490"/>
                    <a:pt x="693" y="371"/>
                    <a:pt x="243" y="29"/>
                  </a:cubicBezTo>
                  <a:cubicBezTo>
                    <a:pt x="217" y="9"/>
                    <a:pt x="189" y="0"/>
                    <a:pt x="162" y="0"/>
                  </a:cubicBez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9"/>
            <p:cNvSpPr/>
            <p:nvPr/>
          </p:nvSpPr>
          <p:spPr>
            <a:xfrm>
              <a:off x="4574638" y="584850"/>
              <a:ext cx="32800" cy="18550"/>
            </a:xfrm>
            <a:custGeom>
              <a:rect b="b" l="l" r="r" t="t"/>
              <a:pathLst>
                <a:path extrusionOk="0" h="742" w="1312">
                  <a:moveTo>
                    <a:pt x="10" y="0"/>
                  </a:moveTo>
                  <a:lnTo>
                    <a:pt x="0" y="18"/>
                  </a:lnTo>
                  <a:lnTo>
                    <a:pt x="1300" y="741"/>
                  </a:lnTo>
                  <a:lnTo>
                    <a:pt x="1311" y="723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9"/>
            <p:cNvSpPr/>
            <p:nvPr/>
          </p:nvSpPr>
          <p:spPr>
            <a:xfrm>
              <a:off x="4580363" y="454000"/>
              <a:ext cx="26275" cy="42225"/>
            </a:xfrm>
            <a:custGeom>
              <a:rect b="b" l="l" r="r" t="t"/>
              <a:pathLst>
                <a:path extrusionOk="0" h="1689" w="1051">
                  <a:moveTo>
                    <a:pt x="883" y="0"/>
                  </a:moveTo>
                  <a:lnTo>
                    <a:pt x="486" y="40"/>
                  </a:lnTo>
                  <a:cubicBezTo>
                    <a:pt x="205" y="70"/>
                    <a:pt x="1" y="321"/>
                    <a:pt x="29" y="601"/>
                  </a:cubicBezTo>
                  <a:lnTo>
                    <a:pt x="107" y="1348"/>
                  </a:lnTo>
                  <a:cubicBezTo>
                    <a:pt x="126" y="1543"/>
                    <a:pt x="291" y="1689"/>
                    <a:pt x="483" y="1689"/>
                  </a:cubicBezTo>
                  <a:cubicBezTo>
                    <a:pt x="496" y="1689"/>
                    <a:pt x="509" y="1688"/>
                    <a:pt x="522" y="1687"/>
                  </a:cubicBezTo>
                  <a:lnTo>
                    <a:pt x="1050" y="1633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9"/>
            <p:cNvSpPr/>
            <p:nvPr/>
          </p:nvSpPr>
          <p:spPr>
            <a:xfrm>
              <a:off x="4588538" y="448725"/>
              <a:ext cx="86100" cy="46150"/>
            </a:xfrm>
            <a:custGeom>
              <a:rect b="b" l="l" r="r" t="t"/>
              <a:pathLst>
                <a:path extrusionOk="0" h="1846" w="3444">
                  <a:moveTo>
                    <a:pt x="2653" y="1"/>
                  </a:moveTo>
                  <a:cubicBezTo>
                    <a:pt x="2628" y="1"/>
                    <a:pt x="2602" y="2"/>
                    <a:pt x="2577" y="5"/>
                  </a:cubicBezTo>
                  <a:lnTo>
                    <a:pt x="694" y="197"/>
                  </a:lnTo>
                  <a:cubicBezTo>
                    <a:pt x="293" y="238"/>
                    <a:pt x="1" y="597"/>
                    <a:pt x="41" y="998"/>
                  </a:cubicBezTo>
                  <a:lnTo>
                    <a:pt x="73" y="1307"/>
                  </a:lnTo>
                  <a:cubicBezTo>
                    <a:pt x="104" y="1616"/>
                    <a:pt x="364" y="1846"/>
                    <a:pt x="668" y="1846"/>
                  </a:cubicBezTo>
                  <a:cubicBezTo>
                    <a:pt x="689" y="1846"/>
                    <a:pt x="710" y="1845"/>
                    <a:pt x="731" y="1843"/>
                  </a:cubicBezTo>
                  <a:lnTo>
                    <a:pt x="844" y="1831"/>
                  </a:lnTo>
                  <a:cubicBezTo>
                    <a:pt x="995" y="1816"/>
                    <a:pt x="1129" y="1737"/>
                    <a:pt x="1235" y="1628"/>
                  </a:cubicBezTo>
                  <a:cubicBezTo>
                    <a:pt x="1357" y="1503"/>
                    <a:pt x="1547" y="1413"/>
                    <a:pt x="1768" y="1391"/>
                  </a:cubicBezTo>
                  <a:cubicBezTo>
                    <a:pt x="1803" y="1387"/>
                    <a:pt x="1839" y="1385"/>
                    <a:pt x="1873" y="1385"/>
                  </a:cubicBezTo>
                  <a:cubicBezTo>
                    <a:pt x="2052" y="1385"/>
                    <a:pt x="2215" y="1434"/>
                    <a:pt x="2336" y="1515"/>
                  </a:cubicBezTo>
                  <a:cubicBezTo>
                    <a:pt x="2447" y="1590"/>
                    <a:pt x="2574" y="1638"/>
                    <a:pt x="2706" y="1638"/>
                  </a:cubicBezTo>
                  <a:cubicBezTo>
                    <a:pt x="2724" y="1638"/>
                    <a:pt x="2743" y="1637"/>
                    <a:pt x="2761" y="1635"/>
                  </a:cubicBezTo>
                  <a:lnTo>
                    <a:pt x="2874" y="1624"/>
                  </a:lnTo>
                  <a:cubicBezTo>
                    <a:pt x="3205" y="1590"/>
                    <a:pt x="3444" y="1296"/>
                    <a:pt x="3410" y="967"/>
                  </a:cubicBezTo>
                  <a:lnTo>
                    <a:pt x="3378" y="658"/>
                  </a:lnTo>
                  <a:cubicBezTo>
                    <a:pt x="3339" y="281"/>
                    <a:pt x="3022" y="1"/>
                    <a:pt x="2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9"/>
            <p:cNvSpPr/>
            <p:nvPr/>
          </p:nvSpPr>
          <p:spPr>
            <a:xfrm>
              <a:off x="4611588" y="462150"/>
              <a:ext cx="38875" cy="9275"/>
            </a:xfrm>
            <a:custGeom>
              <a:rect b="b" l="l" r="r" t="t"/>
              <a:pathLst>
                <a:path extrusionOk="0" h="371" w="1555">
                  <a:moveTo>
                    <a:pt x="1430" y="0"/>
                  </a:moveTo>
                  <a:cubicBezTo>
                    <a:pt x="1426" y="0"/>
                    <a:pt x="1422" y="1"/>
                    <a:pt x="1418" y="1"/>
                  </a:cubicBezTo>
                  <a:lnTo>
                    <a:pt x="112" y="135"/>
                  </a:lnTo>
                  <a:cubicBezTo>
                    <a:pt x="48" y="142"/>
                    <a:pt x="0" y="200"/>
                    <a:pt x="7" y="265"/>
                  </a:cubicBezTo>
                  <a:cubicBezTo>
                    <a:pt x="13" y="326"/>
                    <a:pt x="64" y="371"/>
                    <a:pt x="125" y="371"/>
                  </a:cubicBezTo>
                  <a:cubicBezTo>
                    <a:pt x="129" y="371"/>
                    <a:pt x="133" y="371"/>
                    <a:pt x="137" y="370"/>
                  </a:cubicBezTo>
                  <a:lnTo>
                    <a:pt x="1441" y="237"/>
                  </a:lnTo>
                  <a:cubicBezTo>
                    <a:pt x="1507" y="231"/>
                    <a:pt x="1555" y="172"/>
                    <a:pt x="1547" y="107"/>
                  </a:cubicBezTo>
                  <a:cubicBezTo>
                    <a:pt x="1541" y="46"/>
                    <a:pt x="1489" y="0"/>
                    <a:pt x="14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9"/>
            <p:cNvSpPr/>
            <p:nvPr/>
          </p:nvSpPr>
          <p:spPr>
            <a:xfrm>
              <a:off x="4566188" y="460675"/>
              <a:ext cx="17000" cy="27050"/>
            </a:xfrm>
            <a:custGeom>
              <a:rect b="b" l="l" r="r" t="t"/>
              <a:pathLst>
                <a:path extrusionOk="0" h="1082" w="680">
                  <a:moveTo>
                    <a:pt x="680" y="1"/>
                  </a:moveTo>
                  <a:lnTo>
                    <a:pt x="1" y="394"/>
                  </a:lnTo>
                  <a:lnTo>
                    <a:pt x="1" y="1078"/>
                  </a:lnTo>
                  <a:lnTo>
                    <a:pt x="674" y="1081"/>
                  </a:lnTo>
                  <a:lnTo>
                    <a:pt x="6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9"/>
            <p:cNvSpPr/>
            <p:nvPr/>
          </p:nvSpPr>
          <p:spPr>
            <a:xfrm>
              <a:off x="4551788" y="466050"/>
              <a:ext cx="25600" cy="32000"/>
            </a:xfrm>
            <a:custGeom>
              <a:rect b="b" l="l" r="r" t="t"/>
              <a:pathLst>
                <a:path extrusionOk="0" h="1280" w="1024">
                  <a:moveTo>
                    <a:pt x="483" y="1"/>
                  </a:moveTo>
                  <a:cubicBezTo>
                    <a:pt x="471" y="1"/>
                    <a:pt x="459" y="1"/>
                    <a:pt x="446" y="3"/>
                  </a:cubicBezTo>
                  <a:cubicBezTo>
                    <a:pt x="184" y="30"/>
                    <a:pt x="1" y="337"/>
                    <a:pt x="37" y="689"/>
                  </a:cubicBezTo>
                  <a:cubicBezTo>
                    <a:pt x="71" y="1024"/>
                    <a:pt x="293" y="1280"/>
                    <a:pt x="541" y="1280"/>
                  </a:cubicBezTo>
                  <a:cubicBezTo>
                    <a:pt x="553" y="1280"/>
                    <a:pt x="565" y="1279"/>
                    <a:pt x="578" y="1278"/>
                  </a:cubicBezTo>
                  <a:cubicBezTo>
                    <a:pt x="840" y="1250"/>
                    <a:pt x="1023" y="943"/>
                    <a:pt x="987" y="592"/>
                  </a:cubicBezTo>
                  <a:cubicBezTo>
                    <a:pt x="953" y="256"/>
                    <a:pt x="731" y="1"/>
                    <a:pt x="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9"/>
            <p:cNvSpPr/>
            <p:nvPr/>
          </p:nvSpPr>
          <p:spPr>
            <a:xfrm>
              <a:off x="4552913" y="422425"/>
              <a:ext cx="29150" cy="54425"/>
            </a:xfrm>
            <a:custGeom>
              <a:rect b="b" l="l" r="r" t="t"/>
              <a:pathLst>
                <a:path extrusionOk="0" h="2177" w="1166">
                  <a:moveTo>
                    <a:pt x="1126" y="0"/>
                  </a:moveTo>
                  <a:cubicBezTo>
                    <a:pt x="1124" y="0"/>
                    <a:pt x="1121" y="0"/>
                    <a:pt x="1119" y="1"/>
                  </a:cubicBezTo>
                  <a:lnTo>
                    <a:pt x="692" y="84"/>
                  </a:lnTo>
                  <a:cubicBezTo>
                    <a:pt x="607" y="101"/>
                    <a:pt x="529" y="154"/>
                    <a:pt x="488" y="231"/>
                  </a:cubicBezTo>
                  <a:cubicBezTo>
                    <a:pt x="0" y="1158"/>
                    <a:pt x="320" y="2162"/>
                    <a:pt x="324" y="2176"/>
                  </a:cubicBezTo>
                  <a:lnTo>
                    <a:pt x="740" y="2040"/>
                  </a:lnTo>
                  <a:cubicBezTo>
                    <a:pt x="723" y="1988"/>
                    <a:pt x="377" y="878"/>
                    <a:pt x="1146" y="54"/>
                  </a:cubicBezTo>
                  <a:cubicBezTo>
                    <a:pt x="1166" y="32"/>
                    <a:pt x="1152" y="0"/>
                    <a:pt x="11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69"/>
          <p:cNvGrpSpPr/>
          <p:nvPr/>
        </p:nvGrpSpPr>
        <p:grpSpPr>
          <a:xfrm>
            <a:off x="723900" y="684900"/>
            <a:ext cx="2331600" cy="274500"/>
            <a:chOff x="720000" y="540000"/>
            <a:chExt cx="2331600" cy="274500"/>
          </a:xfrm>
        </p:grpSpPr>
        <p:sp>
          <p:nvSpPr>
            <p:cNvPr id="106" name="Google Shape;106;p69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" name="Google Shape;107;p69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08" name="Google Shape;108;p69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69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77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7"/>
          <p:cNvSpPr txBox="1"/>
          <p:nvPr>
            <p:ph type="title"/>
          </p:nvPr>
        </p:nvSpPr>
        <p:spPr>
          <a:xfrm>
            <a:off x="720000" y="540000"/>
            <a:ext cx="79794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2" name="Google Shape;342;p77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78"/>
          <p:cNvSpPr/>
          <p:nvPr/>
        </p:nvSpPr>
        <p:spPr>
          <a:xfrm rot="-800352">
            <a:off x="-1124149" y="-1387309"/>
            <a:ext cx="10744540" cy="9338770"/>
          </a:xfrm>
          <a:custGeom>
            <a:rect b="b" l="l" r="r" t="t"/>
            <a:pathLst>
              <a:path extrusionOk="0" h="39371" w="45298">
                <a:moveTo>
                  <a:pt x="7516" y="9112"/>
                </a:moveTo>
                <a:cubicBezTo>
                  <a:pt x="7516" y="9112"/>
                  <a:pt x="11481" y="1"/>
                  <a:pt x="23345" y="1790"/>
                </a:cubicBezTo>
                <a:cubicBezTo>
                  <a:pt x="35210" y="3579"/>
                  <a:pt x="27099" y="16436"/>
                  <a:pt x="36198" y="15646"/>
                </a:cubicBezTo>
                <a:cubicBezTo>
                  <a:pt x="45298" y="14854"/>
                  <a:pt x="44902" y="19206"/>
                  <a:pt x="44308" y="21184"/>
                </a:cubicBezTo>
                <a:cubicBezTo>
                  <a:pt x="43715" y="23163"/>
                  <a:pt x="1" y="39370"/>
                  <a:pt x="7516" y="91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8"/>
          <p:cNvSpPr/>
          <p:nvPr/>
        </p:nvSpPr>
        <p:spPr>
          <a:xfrm>
            <a:off x="3867150" y="2305050"/>
            <a:ext cx="5410500" cy="291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8"/>
          <p:cNvSpPr txBox="1"/>
          <p:nvPr>
            <p:ph hasCustomPrompt="1" type="title"/>
          </p:nvPr>
        </p:nvSpPr>
        <p:spPr>
          <a:xfrm rot="349">
            <a:off x="1022025" y="2157275"/>
            <a:ext cx="5909700" cy="123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47" name="Google Shape;347;p78"/>
          <p:cNvSpPr txBox="1"/>
          <p:nvPr>
            <p:ph idx="1" type="subTitle"/>
          </p:nvPr>
        </p:nvSpPr>
        <p:spPr>
          <a:xfrm>
            <a:off x="1034025" y="3601075"/>
            <a:ext cx="45855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48" name="Google Shape;348;p78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349" name="Google Shape;349;p78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0" name="Google Shape;350;p78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51" name="Google Shape;351;p78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78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3">
    <p:bg>
      <p:bgPr>
        <a:solidFill>
          <a:schemeClr val="accent3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79"/>
          <p:cNvSpPr/>
          <p:nvPr/>
        </p:nvSpPr>
        <p:spPr>
          <a:xfrm>
            <a:off x="-1200275" y="-146750"/>
            <a:ext cx="11544335" cy="5743505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9"/>
          <p:cNvSpPr txBox="1"/>
          <p:nvPr>
            <p:ph type="title"/>
          </p:nvPr>
        </p:nvSpPr>
        <p:spPr>
          <a:xfrm>
            <a:off x="2105025" y="1509750"/>
            <a:ext cx="4934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79"/>
          <p:cNvSpPr txBox="1"/>
          <p:nvPr>
            <p:ph idx="2" type="title"/>
          </p:nvPr>
        </p:nvSpPr>
        <p:spPr>
          <a:xfrm>
            <a:off x="3796950" y="539999"/>
            <a:ext cx="15501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5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57" name="Google Shape;357;p79"/>
          <p:cNvSpPr txBox="1"/>
          <p:nvPr>
            <p:ph idx="1" type="subTitle"/>
          </p:nvPr>
        </p:nvSpPr>
        <p:spPr>
          <a:xfrm rot="710">
            <a:off x="2392050" y="2579112"/>
            <a:ext cx="43599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58" name="Google Shape;358;p79"/>
          <p:cNvGrpSpPr/>
          <p:nvPr/>
        </p:nvGrpSpPr>
        <p:grpSpPr>
          <a:xfrm>
            <a:off x="6092400" y="4329000"/>
            <a:ext cx="2331600" cy="274500"/>
            <a:chOff x="720000" y="540000"/>
            <a:chExt cx="2331600" cy="274500"/>
          </a:xfrm>
        </p:grpSpPr>
        <p:sp>
          <p:nvSpPr>
            <p:cNvPr id="359" name="Google Shape;359;p79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0" name="Google Shape;360;p79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361" name="Google Shape;361;p79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79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accent3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80"/>
          <p:cNvSpPr/>
          <p:nvPr/>
        </p:nvSpPr>
        <p:spPr>
          <a:xfrm>
            <a:off x="5151450" y="-57150"/>
            <a:ext cx="4049700" cy="524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80"/>
          <p:cNvSpPr/>
          <p:nvPr/>
        </p:nvSpPr>
        <p:spPr>
          <a:xfrm flipH="1" rot="823419">
            <a:off x="1889343" y="-1164215"/>
            <a:ext cx="6997463" cy="7381284"/>
          </a:xfrm>
          <a:custGeom>
            <a:rect b="b" l="l" r="r" t="t"/>
            <a:pathLst>
              <a:path extrusionOk="0" h="26293" w="24926">
                <a:moveTo>
                  <a:pt x="13176" y="0"/>
                </a:moveTo>
                <a:cubicBezTo>
                  <a:pt x="13049" y="0"/>
                  <a:pt x="12922" y="7"/>
                  <a:pt x="12795" y="21"/>
                </a:cubicBezTo>
                <a:cubicBezTo>
                  <a:pt x="10822" y="242"/>
                  <a:pt x="8997" y="2233"/>
                  <a:pt x="6656" y="3598"/>
                </a:cubicBezTo>
                <a:cubicBezTo>
                  <a:pt x="4315" y="4944"/>
                  <a:pt x="1439" y="5644"/>
                  <a:pt x="720" y="7285"/>
                </a:cubicBezTo>
                <a:cubicBezTo>
                  <a:pt x="1" y="8944"/>
                  <a:pt x="1420" y="11562"/>
                  <a:pt x="2324" y="13885"/>
                </a:cubicBezTo>
                <a:cubicBezTo>
                  <a:pt x="3209" y="16226"/>
                  <a:pt x="3559" y="18272"/>
                  <a:pt x="4555" y="20244"/>
                </a:cubicBezTo>
                <a:cubicBezTo>
                  <a:pt x="5532" y="22218"/>
                  <a:pt x="7135" y="24116"/>
                  <a:pt x="9292" y="25259"/>
                </a:cubicBezTo>
                <a:cubicBezTo>
                  <a:pt x="10516" y="25897"/>
                  <a:pt x="11917" y="26292"/>
                  <a:pt x="13231" y="26292"/>
                </a:cubicBezTo>
                <a:cubicBezTo>
                  <a:pt x="14233" y="26292"/>
                  <a:pt x="15184" y="26062"/>
                  <a:pt x="15966" y="25536"/>
                </a:cubicBezTo>
                <a:cubicBezTo>
                  <a:pt x="17773" y="24337"/>
                  <a:pt x="18694" y="21572"/>
                  <a:pt x="20482" y="19526"/>
                </a:cubicBezTo>
                <a:cubicBezTo>
                  <a:pt x="22271" y="17499"/>
                  <a:pt x="24925" y="16208"/>
                  <a:pt x="24889" y="14678"/>
                </a:cubicBezTo>
                <a:cubicBezTo>
                  <a:pt x="24851" y="13166"/>
                  <a:pt x="22105" y="11433"/>
                  <a:pt x="20667" y="9442"/>
                </a:cubicBezTo>
                <a:cubicBezTo>
                  <a:pt x="19229" y="7432"/>
                  <a:pt x="19100" y="5165"/>
                  <a:pt x="17994" y="3248"/>
                </a:cubicBezTo>
                <a:cubicBezTo>
                  <a:pt x="16942" y="1470"/>
                  <a:pt x="15033" y="0"/>
                  <a:pt x="1317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80"/>
          <p:cNvSpPr/>
          <p:nvPr/>
        </p:nvSpPr>
        <p:spPr>
          <a:xfrm flipH="1">
            <a:off x="1005150" y="262051"/>
            <a:ext cx="1434000" cy="14334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80"/>
          <p:cNvSpPr txBox="1"/>
          <p:nvPr>
            <p:ph type="title"/>
          </p:nvPr>
        </p:nvSpPr>
        <p:spPr>
          <a:xfrm rot="-221">
            <a:off x="3534924" y="1020475"/>
            <a:ext cx="4675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68" name="Google Shape;368;p80"/>
          <p:cNvSpPr txBox="1"/>
          <p:nvPr>
            <p:ph idx="1" type="subTitle"/>
          </p:nvPr>
        </p:nvSpPr>
        <p:spPr>
          <a:xfrm>
            <a:off x="4087075" y="2288225"/>
            <a:ext cx="3786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80"/>
          <p:cNvSpPr txBox="1"/>
          <p:nvPr>
            <p:ph idx="2" type="title"/>
          </p:nvPr>
        </p:nvSpPr>
        <p:spPr>
          <a:xfrm>
            <a:off x="3534938" y="3007824"/>
            <a:ext cx="46752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370" name="Google Shape;370;p80"/>
          <p:cNvSpPr txBox="1"/>
          <p:nvPr>
            <p:ph idx="3" type="subTitle"/>
          </p:nvPr>
        </p:nvSpPr>
        <p:spPr>
          <a:xfrm>
            <a:off x="4087213" y="4238388"/>
            <a:ext cx="37857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1" name="Google Shape;371;p80"/>
          <p:cNvGrpSpPr/>
          <p:nvPr/>
        </p:nvGrpSpPr>
        <p:grpSpPr>
          <a:xfrm rot="-269705">
            <a:off x="182284" y="594790"/>
            <a:ext cx="2621625" cy="4754753"/>
            <a:chOff x="5180075" y="429900"/>
            <a:chExt cx="972850" cy="1764425"/>
          </a:xfrm>
        </p:grpSpPr>
        <p:sp>
          <p:nvSpPr>
            <p:cNvPr id="372" name="Google Shape;372;p80"/>
            <p:cNvSpPr/>
            <p:nvPr/>
          </p:nvSpPr>
          <p:spPr>
            <a:xfrm>
              <a:off x="5962225" y="1257650"/>
              <a:ext cx="121675" cy="60325"/>
            </a:xfrm>
            <a:custGeom>
              <a:rect b="b" l="l" r="r" t="t"/>
              <a:pathLst>
                <a:path extrusionOk="0" h="2413" w="4867">
                  <a:moveTo>
                    <a:pt x="3063" y="1"/>
                  </a:moveTo>
                  <a:cubicBezTo>
                    <a:pt x="1795" y="1"/>
                    <a:pt x="0" y="530"/>
                    <a:pt x="0" y="530"/>
                  </a:cubicBezTo>
                  <a:lnTo>
                    <a:pt x="0" y="2412"/>
                  </a:lnTo>
                  <a:cubicBezTo>
                    <a:pt x="0" y="2412"/>
                    <a:pt x="4866" y="1303"/>
                    <a:pt x="4203" y="349"/>
                  </a:cubicBezTo>
                  <a:cubicBezTo>
                    <a:pt x="4024" y="92"/>
                    <a:pt x="3588" y="1"/>
                    <a:pt x="30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80"/>
            <p:cNvSpPr/>
            <p:nvPr/>
          </p:nvSpPr>
          <p:spPr>
            <a:xfrm>
              <a:off x="5646750" y="1252775"/>
              <a:ext cx="506175" cy="359050"/>
            </a:xfrm>
            <a:custGeom>
              <a:rect b="b" l="l" r="r" t="t"/>
              <a:pathLst>
                <a:path extrusionOk="0" h="14362" w="20247">
                  <a:moveTo>
                    <a:pt x="13860" y="1"/>
                  </a:moveTo>
                  <a:cubicBezTo>
                    <a:pt x="10947" y="1"/>
                    <a:pt x="7113" y="2976"/>
                    <a:pt x="7113" y="2976"/>
                  </a:cubicBezTo>
                  <a:lnTo>
                    <a:pt x="12861" y="8146"/>
                  </a:lnTo>
                  <a:lnTo>
                    <a:pt x="3591" y="9623"/>
                  </a:lnTo>
                  <a:cubicBezTo>
                    <a:pt x="3591" y="9623"/>
                    <a:pt x="3082" y="9318"/>
                    <a:pt x="2471" y="9241"/>
                  </a:cubicBezTo>
                  <a:cubicBezTo>
                    <a:pt x="2448" y="9238"/>
                    <a:pt x="2425" y="9236"/>
                    <a:pt x="2402" y="9236"/>
                  </a:cubicBezTo>
                  <a:cubicBezTo>
                    <a:pt x="1836" y="9236"/>
                    <a:pt x="1543" y="10142"/>
                    <a:pt x="1274" y="11024"/>
                  </a:cubicBezTo>
                  <a:cubicBezTo>
                    <a:pt x="994" y="11941"/>
                    <a:pt x="0" y="14284"/>
                    <a:pt x="433" y="14360"/>
                  </a:cubicBezTo>
                  <a:cubicBezTo>
                    <a:pt x="440" y="14361"/>
                    <a:pt x="448" y="14362"/>
                    <a:pt x="456" y="14362"/>
                  </a:cubicBezTo>
                  <a:cubicBezTo>
                    <a:pt x="910" y="14362"/>
                    <a:pt x="2140" y="12260"/>
                    <a:pt x="2140" y="12260"/>
                  </a:cubicBezTo>
                  <a:lnTo>
                    <a:pt x="3362" y="10947"/>
                  </a:lnTo>
                  <a:cubicBezTo>
                    <a:pt x="3362" y="10947"/>
                    <a:pt x="7259" y="11559"/>
                    <a:pt x="10391" y="11966"/>
                  </a:cubicBezTo>
                  <a:cubicBezTo>
                    <a:pt x="11628" y="12127"/>
                    <a:pt x="12958" y="12260"/>
                    <a:pt x="14205" y="12260"/>
                  </a:cubicBezTo>
                  <a:cubicBezTo>
                    <a:pt x="16116" y="12260"/>
                    <a:pt x="17835" y="11948"/>
                    <a:pt x="18744" y="10947"/>
                  </a:cubicBezTo>
                  <a:cubicBezTo>
                    <a:pt x="20247" y="9291"/>
                    <a:pt x="18998" y="6541"/>
                    <a:pt x="18133" y="5294"/>
                  </a:cubicBezTo>
                  <a:cubicBezTo>
                    <a:pt x="17267" y="4045"/>
                    <a:pt x="14465" y="48"/>
                    <a:pt x="14465" y="48"/>
                  </a:cubicBezTo>
                  <a:cubicBezTo>
                    <a:pt x="14270" y="16"/>
                    <a:pt x="14067" y="1"/>
                    <a:pt x="13860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0"/>
            <p:cNvSpPr/>
            <p:nvPr/>
          </p:nvSpPr>
          <p:spPr>
            <a:xfrm>
              <a:off x="5646750" y="1436100"/>
              <a:ext cx="463675" cy="175725"/>
            </a:xfrm>
            <a:custGeom>
              <a:rect b="b" l="l" r="r" t="t"/>
              <a:pathLst>
                <a:path extrusionOk="0" h="7029" w="18547">
                  <a:moveTo>
                    <a:pt x="11959" y="1"/>
                  </a:moveTo>
                  <a:lnTo>
                    <a:pt x="12861" y="813"/>
                  </a:lnTo>
                  <a:lnTo>
                    <a:pt x="3591" y="2290"/>
                  </a:lnTo>
                  <a:cubicBezTo>
                    <a:pt x="3591" y="2290"/>
                    <a:pt x="3082" y="1985"/>
                    <a:pt x="2471" y="1908"/>
                  </a:cubicBezTo>
                  <a:cubicBezTo>
                    <a:pt x="2448" y="1905"/>
                    <a:pt x="2425" y="1903"/>
                    <a:pt x="2402" y="1903"/>
                  </a:cubicBezTo>
                  <a:cubicBezTo>
                    <a:pt x="1837" y="1903"/>
                    <a:pt x="1544" y="2809"/>
                    <a:pt x="1274" y="3691"/>
                  </a:cubicBezTo>
                  <a:cubicBezTo>
                    <a:pt x="994" y="4608"/>
                    <a:pt x="0" y="6951"/>
                    <a:pt x="434" y="7027"/>
                  </a:cubicBezTo>
                  <a:cubicBezTo>
                    <a:pt x="441" y="7028"/>
                    <a:pt x="449" y="7029"/>
                    <a:pt x="457" y="7029"/>
                  </a:cubicBezTo>
                  <a:cubicBezTo>
                    <a:pt x="910" y="7029"/>
                    <a:pt x="2140" y="4927"/>
                    <a:pt x="2140" y="4927"/>
                  </a:cubicBezTo>
                  <a:lnTo>
                    <a:pt x="3363" y="3614"/>
                  </a:lnTo>
                  <a:cubicBezTo>
                    <a:pt x="3363" y="3614"/>
                    <a:pt x="7259" y="4226"/>
                    <a:pt x="10392" y="4633"/>
                  </a:cubicBezTo>
                  <a:cubicBezTo>
                    <a:pt x="11628" y="4794"/>
                    <a:pt x="12956" y="4927"/>
                    <a:pt x="14202" y="4927"/>
                  </a:cubicBezTo>
                  <a:cubicBezTo>
                    <a:pt x="15983" y="4927"/>
                    <a:pt x="17599" y="4656"/>
                    <a:pt x="18546" y="3808"/>
                  </a:cubicBezTo>
                  <a:cubicBezTo>
                    <a:pt x="17040" y="3792"/>
                    <a:pt x="16952" y="2812"/>
                    <a:pt x="16191" y="1720"/>
                  </a:cubicBezTo>
                  <a:cubicBezTo>
                    <a:pt x="15258" y="380"/>
                    <a:pt x="14027" y="1024"/>
                    <a:pt x="11959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0"/>
            <p:cNvSpPr/>
            <p:nvPr/>
          </p:nvSpPr>
          <p:spPr>
            <a:xfrm>
              <a:off x="5633700" y="1326525"/>
              <a:ext cx="193550" cy="152575"/>
            </a:xfrm>
            <a:custGeom>
              <a:rect b="b" l="l" r="r" t="t"/>
              <a:pathLst>
                <a:path extrusionOk="0" h="6103" w="7742">
                  <a:moveTo>
                    <a:pt x="5884" y="0"/>
                  </a:moveTo>
                  <a:cubicBezTo>
                    <a:pt x="5884" y="0"/>
                    <a:pt x="1" y="4393"/>
                    <a:pt x="268" y="5883"/>
                  </a:cubicBezTo>
                  <a:cubicBezTo>
                    <a:pt x="296" y="6038"/>
                    <a:pt x="532" y="6103"/>
                    <a:pt x="905" y="6103"/>
                  </a:cubicBezTo>
                  <a:cubicBezTo>
                    <a:pt x="2714" y="6103"/>
                    <a:pt x="7742" y="4585"/>
                    <a:pt x="7742" y="4585"/>
                  </a:cubicBezTo>
                  <a:lnTo>
                    <a:pt x="5884" y="0"/>
                  </a:ln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0"/>
            <p:cNvSpPr/>
            <p:nvPr/>
          </p:nvSpPr>
          <p:spPr>
            <a:xfrm>
              <a:off x="5700875" y="1356250"/>
              <a:ext cx="304975" cy="750725"/>
            </a:xfrm>
            <a:custGeom>
              <a:rect b="b" l="l" r="r" t="t"/>
              <a:pathLst>
                <a:path extrusionOk="0" h="30029" w="12199">
                  <a:moveTo>
                    <a:pt x="4736" y="0"/>
                  </a:moveTo>
                  <a:cubicBezTo>
                    <a:pt x="1923" y="0"/>
                    <a:pt x="0" y="1740"/>
                    <a:pt x="0" y="1740"/>
                  </a:cubicBezTo>
                  <a:lnTo>
                    <a:pt x="4176" y="7063"/>
                  </a:lnTo>
                  <a:cubicBezTo>
                    <a:pt x="3311" y="12462"/>
                    <a:pt x="9449" y="28302"/>
                    <a:pt x="9449" y="28302"/>
                  </a:cubicBezTo>
                  <a:cubicBezTo>
                    <a:pt x="9449" y="28302"/>
                    <a:pt x="9398" y="29881"/>
                    <a:pt x="10137" y="30009"/>
                  </a:cubicBezTo>
                  <a:cubicBezTo>
                    <a:pt x="10215" y="30023"/>
                    <a:pt x="10300" y="30029"/>
                    <a:pt x="10389" y="30029"/>
                  </a:cubicBezTo>
                  <a:cubicBezTo>
                    <a:pt x="11141" y="30029"/>
                    <a:pt x="12199" y="29601"/>
                    <a:pt x="12199" y="29601"/>
                  </a:cubicBezTo>
                  <a:lnTo>
                    <a:pt x="11562" y="28022"/>
                  </a:lnTo>
                  <a:lnTo>
                    <a:pt x="9743" y="8493"/>
                  </a:lnTo>
                  <a:cubicBezTo>
                    <a:pt x="9598" y="6935"/>
                    <a:pt x="9245" y="5405"/>
                    <a:pt x="8690" y="3942"/>
                  </a:cubicBezTo>
                  <a:lnTo>
                    <a:pt x="7398" y="531"/>
                  </a:lnTo>
                  <a:cubicBezTo>
                    <a:pt x="6452" y="148"/>
                    <a:pt x="5556" y="0"/>
                    <a:pt x="4736" y="0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0"/>
            <p:cNvSpPr/>
            <p:nvPr/>
          </p:nvSpPr>
          <p:spPr>
            <a:xfrm>
              <a:off x="5575175" y="1055300"/>
              <a:ext cx="492125" cy="418325"/>
            </a:xfrm>
            <a:custGeom>
              <a:rect b="b" l="l" r="r" t="t"/>
              <a:pathLst>
                <a:path extrusionOk="0" h="16733" w="19685">
                  <a:moveTo>
                    <a:pt x="14146" y="1"/>
                  </a:moveTo>
                  <a:lnTo>
                    <a:pt x="1310" y="727"/>
                  </a:lnTo>
                  <a:cubicBezTo>
                    <a:pt x="1310" y="727"/>
                    <a:pt x="0" y="3504"/>
                    <a:pt x="316" y="5616"/>
                  </a:cubicBezTo>
                  <a:cubicBezTo>
                    <a:pt x="660" y="7909"/>
                    <a:pt x="1616" y="8939"/>
                    <a:pt x="1616" y="9971"/>
                  </a:cubicBezTo>
                  <a:cubicBezTo>
                    <a:pt x="1616" y="11003"/>
                    <a:pt x="1348" y="11919"/>
                    <a:pt x="1922" y="12683"/>
                  </a:cubicBezTo>
                  <a:cubicBezTo>
                    <a:pt x="2494" y="13447"/>
                    <a:pt x="2800" y="14173"/>
                    <a:pt x="2608" y="15434"/>
                  </a:cubicBezTo>
                  <a:cubicBezTo>
                    <a:pt x="2418" y="16694"/>
                    <a:pt x="2608" y="16732"/>
                    <a:pt x="2608" y="16732"/>
                  </a:cubicBezTo>
                  <a:cubicBezTo>
                    <a:pt x="2685" y="16121"/>
                    <a:pt x="3449" y="15204"/>
                    <a:pt x="6751" y="13791"/>
                  </a:cubicBezTo>
                  <a:cubicBezTo>
                    <a:pt x="9348" y="12679"/>
                    <a:pt x="11372" y="12560"/>
                    <a:pt x="12117" y="12560"/>
                  </a:cubicBezTo>
                  <a:cubicBezTo>
                    <a:pt x="12318" y="12560"/>
                    <a:pt x="12426" y="12569"/>
                    <a:pt x="12426" y="12569"/>
                  </a:cubicBezTo>
                  <a:lnTo>
                    <a:pt x="11815" y="11117"/>
                  </a:lnTo>
                  <a:cubicBezTo>
                    <a:pt x="14604" y="9016"/>
                    <a:pt x="19685" y="8443"/>
                    <a:pt x="19685" y="8443"/>
                  </a:cubicBezTo>
                  <a:cubicBezTo>
                    <a:pt x="18997" y="7603"/>
                    <a:pt x="15826" y="4318"/>
                    <a:pt x="14604" y="3095"/>
                  </a:cubicBezTo>
                  <a:cubicBezTo>
                    <a:pt x="15100" y="1223"/>
                    <a:pt x="14146" y="1"/>
                    <a:pt x="141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0"/>
            <p:cNvSpPr/>
            <p:nvPr/>
          </p:nvSpPr>
          <p:spPr>
            <a:xfrm>
              <a:off x="5583050" y="1055300"/>
              <a:ext cx="357425" cy="119750"/>
            </a:xfrm>
            <a:custGeom>
              <a:rect b="b" l="l" r="r" t="t"/>
              <a:pathLst>
                <a:path extrusionOk="0" h="4790" w="14297">
                  <a:moveTo>
                    <a:pt x="13831" y="1"/>
                  </a:moveTo>
                  <a:lnTo>
                    <a:pt x="995" y="727"/>
                  </a:lnTo>
                  <a:cubicBezTo>
                    <a:pt x="995" y="727"/>
                    <a:pt x="624" y="1516"/>
                    <a:pt x="324" y="2573"/>
                  </a:cubicBezTo>
                  <a:cubicBezTo>
                    <a:pt x="1" y="3713"/>
                    <a:pt x="890" y="4789"/>
                    <a:pt x="1985" y="4789"/>
                  </a:cubicBezTo>
                  <a:cubicBezTo>
                    <a:pt x="2148" y="4789"/>
                    <a:pt x="2316" y="4765"/>
                    <a:pt x="2485" y="4714"/>
                  </a:cubicBezTo>
                  <a:cubicBezTo>
                    <a:pt x="3588" y="4382"/>
                    <a:pt x="4889" y="3692"/>
                    <a:pt x="6185" y="3108"/>
                  </a:cubicBezTo>
                  <a:cubicBezTo>
                    <a:pt x="9235" y="1733"/>
                    <a:pt x="10418" y="1961"/>
                    <a:pt x="12506" y="1503"/>
                  </a:cubicBezTo>
                  <a:cubicBezTo>
                    <a:pt x="13432" y="1300"/>
                    <a:pt x="13977" y="1137"/>
                    <a:pt x="14296" y="1019"/>
                  </a:cubicBezTo>
                  <a:cubicBezTo>
                    <a:pt x="14120" y="373"/>
                    <a:pt x="13831" y="1"/>
                    <a:pt x="13831" y="1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0"/>
            <p:cNvSpPr/>
            <p:nvPr/>
          </p:nvSpPr>
          <p:spPr>
            <a:xfrm>
              <a:off x="5708825" y="429900"/>
              <a:ext cx="183600" cy="182225"/>
            </a:xfrm>
            <a:custGeom>
              <a:rect b="b" l="l" r="r" t="t"/>
              <a:pathLst>
                <a:path extrusionOk="0" h="7289" w="7344">
                  <a:moveTo>
                    <a:pt x="4981" y="0"/>
                  </a:moveTo>
                  <a:cubicBezTo>
                    <a:pt x="4568" y="0"/>
                    <a:pt x="4149" y="375"/>
                    <a:pt x="3883" y="669"/>
                  </a:cubicBezTo>
                  <a:cubicBezTo>
                    <a:pt x="3782" y="780"/>
                    <a:pt x="3642" y="838"/>
                    <a:pt x="3499" y="838"/>
                  </a:cubicBezTo>
                  <a:cubicBezTo>
                    <a:pt x="3422" y="838"/>
                    <a:pt x="3345" y="821"/>
                    <a:pt x="3272" y="787"/>
                  </a:cubicBezTo>
                  <a:cubicBezTo>
                    <a:pt x="3167" y="738"/>
                    <a:pt x="3045" y="700"/>
                    <a:pt x="2915" y="700"/>
                  </a:cubicBezTo>
                  <a:cubicBezTo>
                    <a:pt x="2837" y="700"/>
                    <a:pt x="2756" y="714"/>
                    <a:pt x="2674" y="747"/>
                  </a:cubicBezTo>
                  <a:cubicBezTo>
                    <a:pt x="2204" y="938"/>
                    <a:pt x="2153" y="2021"/>
                    <a:pt x="2153" y="2021"/>
                  </a:cubicBezTo>
                  <a:lnTo>
                    <a:pt x="1465" y="2436"/>
                  </a:lnTo>
                  <a:cubicBezTo>
                    <a:pt x="1465" y="2436"/>
                    <a:pt x="535" y="2644"/>
                    <a:pt x="649" y="3510"/>
                  </a:cubicBezTo>
                  <a:cubicBezTo>
                    <a:pt x="765" y="4376"/>
                    <a:pt x="459" y="4656"/>
                    <a:pt x="229" y="4974"/>
                  </a:cubicBezTo>
                  <a:cubicBezTo>
                    <a:pt x="1" y="5293"/>
                    <a:pt x="39" y="5764"/>
                    <a:pt x="688" y="5942"/>
                  </a:cubicBezTo>
                  <a:cubicBezTo>
                    <a:pt x="1337" y="6120"/>
                    <a:pt x="794" y="6617"/>
                    <a:pt x="1326" y="7038"/>
                  </a:cubicBezTo>
                  <a:cubicBezTo>
                    <a:pt x="1564" y="7225"/>
                    <a:pt x="1765" y="7288"/>
                    <a:pt x="1952" y="7288"/>
                  </a:cubicBezTo>
                  <a:cubicBezTo>
                    <a:pt x="2184" y="7288"/>
                    <a:pt x="2397" y="7191"/>
                    <a:pt x="2636" y="7114"/>
                  </a:cubicBezTo>
                  <a:cubicBezTo>
                    <a:pt x="3069" y="6974"/>
                    <a:pt x="5667" y="4987"/>
                    <a:pt x="5667" y="4987"/>
                  </a:cubicBezTo>
                  <a:lnTo>
                    <a:pt x="6139" y="4041"/>
                  </a:lnTo>
                  <a:cubicBezTo>
                    <a:pt x="6139" y="4041"/>
                    <a:pt x="7136" y="3838"/>
                    <a:pt x="7060" y="3122"/>
                  </a:cubicBezTo>
                  <a:cubicBezTo>
                    <a:pt x="7041" y="2941"/>
                    <a:pt x="7082" y="2760"/>
                    <a:pt x="7163" y="2597"/>
                  </a:cubicBezTo>
                  <a:cubicBezTo>
                    <a:pt x="7264" y="2391"/>
                    <a:pt x="7344" y="2096"/>
                    <a:pt x="7175" y="1817"/>
                  </a:cubicBezTo>
                  <a:cubicBezTo>
                    <a:pt x="7047" y="1603"/>
                    <a:pt x="6839" y="1458"/>
                    <a:pt x="6642" y="1362"/>
                  </a:cubicBezTo>
                  <a:cubicBezTo>
                    <a:pt x="6344" y="1217"/>
                    <a:pt x="6092" y="993"/>
                    <a:pt x="5928" y="704"/>
                  </a:cubicBezTo>
                  <a:cubicBezTo>
                    <a:pt x="5771" y="428"/>
                    <a:pt x="5520" y="120"/>
                    <a:pt x="5145" y="21"/>
                  </a:cubicBezTo>
                  <a:cubicBezTo>
                    <a:pt x="5091" y="7"/>
                    <a:pt x="5036" y="0"/>
                    <a:pt x="4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0"/>
            <p:cNvSpPr/>
            <p:nvPr/>
          </p:nvSpPr>
          <p:spPr>
            <a:xfrm>
              <a:off x="5209350" y="864750"/>
              <a:ext cx="336175" cy="243425"/>
            </a:xfrm>
            <a:custGeom>
              <a:rect b="b" l="l" r="r" t="t"/>
              <a:pathLst>
                <a:path extrusionOk="0" h="9737" w="13447">
                  <a:moveTo>
                    <a:pt x="11079" y="0"/>
                  </a:moveTo>
                  <a:lnTo>
                    <a:pt x="8481" y="2685"/>
                  </a:lnTo>
                  <a:lnTo>
                    <a:pt x="108" y="8078"/>
                  </a:lnTo>
                  <a:lnTo>
                    <a:pt x="1" y="9737"/>
                  </a:lnTo>
                  <a:cubicBezTo>
                    <a:pt x="1" y="9737"/>
                    <a:pt x="6438" y="7935"/>
                    <a:pt x="8480" y="7222"/>
                  </a:cubicBezTo>
                  <a:cubicBezTo>
                    <a:pt x="10523" y="6508"/>
                    <a:pt x="11722" y="5541"/>
                    <a:pt x="13447" y="3905"/>
                  </a:cubicBezTo>
                  <a:lnTo>
                    <a:pt x="11079" y="0"/>
                  </a:ln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0"/>
            <p:cNvSpPr/>
            <p:nvPr/>
          </p:nvSpPr>
          <p:spPr>
            <a:xfrm>
              <a:off x="5209350" y="1042750"/>
              <a:ext cx="61250" cy="65425"/>
            </a:xfrm>
            <a:custGeom>
              <a:rect b="b" l="l" r="r" t="t"/>
              <a:pathLst>
                <a:path extrusionOk="0" h="2617" w="2450">
                  <a:moveTo>
                    <a:pt x="1752" y="0"/>
                  </a:moveTo>
                  <a:cubicBezTo>
                    <a:pt x="1653" y="0"/>
                    <a:pt x="1550" y="28"/>
                    <a:pt x="1452" y="91"/>
                  </a:cubicBezTo>
                  <a:lnTo>
                    <a:pt x="108" y="958"/>
                  </a:lnTo>
                  <a:lnTo>
                    <a:pt x="1" y="2617"/>
                  </a:lnTo>
                  <a:cubicBezTo>
                    <a:pt x="1" y="2617"/>
                    <a:pt x="576" y="2456"/>
                    <a:pt x="1434" y="2211"/>
                  </a:cubicBezTo>
                  <a:cubicBezTo>
                    <a:pt x="1571" y="1845"/>
                    <a:pt x="1869" y="1573"/>
                    <a:pt x="2248" y="808"/>
                  </a:cubicBezTo>
                  <a:cubicBezTo>
                    <a:pt x="2251" y="802"/>
                    <a:pt x="2254" y="796"/>
                    <a:pt x="2258" y="789"/>
                  </a:cubicBezTo>
                  <a:cubicBezTo>
                    <a:pt x="2450" y="396"/>
                    <a:pt x="2127" y="0"/>
                    <a:pt x="1752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0"/>
            <p:cNvSpPr/>
            <p:nvPr/>
          </p:nvSpPr>
          <p:spPr>
            <a:xfrm>
              <a:off x="5412525" y="864750"/>
              <a:ext cx="133000" cy="123450"/>
            </a:xfrm>
            <a:custGeom>
              <a:rect b="b" l="l" r="r" t="t"/>
              <a:pathLst>
                <a:path extrusionOk="0" h="4938" w="5320">
                  <a:moveTo>
                    <a:pt x="2952" y="0"/>
                  </a:moveTo>
                  <a:lnTo>
                    <a:pt x="354" y="2685"/>
                  </a:lnTo>
                  <a:cubicBezTo>
                    <a:pt x="61" y="2873"/>
                    <a:pt x="1" y="3287"/>
                    <a:pt x="243" y="3535"/>
                  </a:cubicBezTo>
                  <a:cubicBezTo>
                    <a:pt x="844" y="4155"/>
                    <a:pt x="1754" y="4509"/>
                    <a:pt x="2924" y="4694"/>
                  </a:cubicBezTo>
                  <a:cubicBezTo>
                    <a:pt x="3433" y="4774"/>
                    <a:pt x="3852" y="4859"/>
                    <a:pt x="4191" y="4937"/>
                  </a:cubicBezTo>
                  <a:cubicBezTo>
                    <a:pt x="4551" y="4625"/>
                    <a:pt x="4921" y="4283"/>
                    <a:pt x="5320" y="3905"/>
                  </a:cubicBezTo>
                  <a:lnTo>
                    <a:pt x="2952" y="0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0"/>
            <p:cNvSpPr/>
            <p:nvPr/>
          </p:nvSpPr>
          <p:spPr>
            <a:xfrm>
              <a:off x="5445575" y="626850"/>
              <a:ext cx="650700" cy="472600"/>
            </a:xfrm>
            <a:custGeom>
              <a:rect b="b" l="l" r="r" t="t"/>
              <a:pathLst>
                <a:path extrusionOk="0" h="18904" w="26028">
                  <a:moveTo>
                    <a:pt x="11857" y="1477"/>
                  </a:moveTo>
                  <a:lnTo>
                    <a:pt x="11857" y="1477"/>
                  </a:lnTo>
                  <a:cubicBezTo>
                    <a:pt x="11857" y="1477"/>
                    <a:pt x="11857" y="1477"/>
                    <a:pt x="11857" y="1477"/>
                  </a:cubicBezTo>
                  <a:lnTo>
                    <a:pt x="11857" y="1477"/>
                  </a:lnTo>
                  <a:cubicBezTo>
                    <a:pt x="11857" y="1477"/>
                    <a:pt x="11857" y="1477"/>
                    <a:pt x="11857" y="1477"/>
                  </a:cubicBezTo>
                  <a:close/>
                  <a:moveTo>
                    <a:pt x="20281" y="1"/>
                  </a:moveTo>
                  <a:cubicBezTo>
                    <a:pt x="19214" y="1"/>
                    <a:pt x="18104" y="373"/>
                    <a:pt x="17190" y="521"/>
                  </a:cubicBezTo>
                  <a:cubicBezTo>
                    <a:pt x="15596" y="1374"/>
                    <a:pt x="13908" y="1534"/>
                    <a:pt x="12869" y="1534"/>
                  </a:cubicBezTo>
                  <a:cubicBezTo>
                    <a:pt x="12247" y="1534"/>
                    <a:pt x="11858" y="1477"/>
                    <a:pt x="11857" y="1477"/>
                  </a:cubicBezTo>
                  <a:lnTo>
                    <a:pt x="11857" y="1477"/>
                  </a:lnTo>
                  <a:cubicBezTo>
                    <a:pt x="8943" y="2215"/>
                    <a:pt x="6911" y="3350"/>
                    <a:pt x="5476" y="4609"/>
                  </a:cubicBezTo>
                  <a:cubicBezTo>
                    <a:pt x="4250" y="5686"/>
                    <a:pt x="3540" y="6850"/>
                    <a:pt x="2368" y="7588"/>
                  </a:cubicBezTo>
                  <a:cubicBezTo>
                    <a:pt x="1197" y="8327"/>
                    <a:pt x="408" y="8327"/>
                    <a:pt x="204" y="8786"/>
                  </a:cubicBezTo>
                  <a:cubicBezTo>
                    <a:pt x="0" y="9244"/>
                    <a:pt x="127" y="10238"/>
                    <a:pt x="942" y="11918"/>
                  </a:cubicBezTo>
                  <a:cubicBezTo>
                    <a:pt x="1758" y="13599"/>
                    <a:pt x="3438" y="14210"/>
                    <a:pt x="3438" y="14210"/>
                  </a:cubicBezTo>
                  <a:lnTo>
                    <a:pt x="7717" y="10543"/>
                  </a:lnTo>
                  <a:lnTo>
                    <a:pt x="7717" y="10543"/>
                  </a:lnTo>
                  <a:cubicBezTo>
                    <a:pt x="7717" y="10543"/>
                    <a:pt x="7411" y="11384"/>
                    <a:pt x="7106" y="12402"/>
                  </a:cubicBezTo>
                  <a:cubicBezTo>
                    <a:pt x="6800" y="13421"/>
                    <a:pt x="7004" y="14338"/>
                    <a:pt x="6469" y="14974"/>
                  </a:cubicBezTo>
                  <a:cubicBezTo>
                    <a:pt x="5934" y="15611"/>
                    <a:pt x="5603" y="16884"/>
                    <a:pt x="5450" y="17062"/>
                  </a:cubicBezTo>
                  <a:cubicBezTo>
                    <a:pt x="5297" y="17240"/>
                    <a:pt x="4202" y="17801"/>
                    <a:pt x="5068" y="18514"/>
                  </a:cubicBezTo>
                  <a:cubicBezTo>
                    <a:pt x="5417" y="18802"/>
                    <a:pt x="6123" y="18903"/>
                    <a:pt x="6984" y="18903"/>
                  </a:cubicBezTo>
                  <a:cubicBezTo>
                    <a:pt x="8257" y="18903"/>
                    <a:pt x="9871" y="18681"/>
                    <a:pt x="11174" y="18514"/>
                  </a:cubicBezTo>
                  <a:cubicBezTo>
                    <a:pt x="13358" y="18234"/>
                    <a:pt x="17954" y="17725"/>
                    <a:pt x="19355" y="17725"/>
                  </a:cubicBezTo>
                  <a:cubicBezTo>
                    <a:pt x="20756" y="17725"/>
                    <a:pt x="19737" y="16476"/>
                    <a:pt x="19737" y="16476"/>
                  </a:cubicBezTo>
                  <a:lnTo>
                    <a:pt x="20819" y="12657"/>
                  </a:lnTo>
                  <a:lnTo>
                    <a:pt x="24168" y="9244"/>
                  </a:lnTo>
                  <a:cubicBezTo>
                    <a:pt x="25518" y="8582"/>
                    <a:pt x="26027" y="7201"/>
                    <a:pt x="26027" y="7201"/>
                  </a:cubicBezTo>
                  <a:cubicBezTo>
                    <a:pt x="26027" y="7201"/>
                    <a:pt x="24576" y="4201"/>
                    <a:pt x="23073" y="1629"/>
                  </a:cubicBezTo>
                  <a:cubicBezTo>
                    <a:pt x="22330" y="357"/>
                    <a:pt x="21326" y="1"/>
                    <a:pt x="202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0"/>
            <p:cNvSpPr/>
            <p:nvPr/>
          </p:nvSpPr>
          <p:spPr>
            <a:xfrm>
              <a:off x="5669625" y="775200"/>
              <a:ext cx="331025" cy="321200"/>
            </a:xfrm>
            <a:custGeom>
              <a:rect b="b" l="l" r="r" t="t"/>
              <a:pathLst>
                <a:path extrusionOk="0" h="12848" w="13241">
                  <a:moveTo>
                    <a:pt x="8690" y="0"/>
                  </a:moveTo>
                  <a:cubicBezTo>
                    <a:pt x="8446" y="0"/>
                    <a:pt x="8199" y="116"/>
                    <a:pt x="8043" y="363"/>
                  </a:cubicBezTo>
                  <a:cubicBezTo>
                    <a:pt x="7261" y="1609"/>
                    <a:pt x="6973" y="3729"/>
                    <a:pt x="6375" y="5301"/>
                  </a:cubicBezTo>
                  <a:cubicBezTo>
                    <a:pt x="5572" y="7417"/>
                    <a:pt x="3754" y="7938"/>
                    <a:pt x="1670" y="10111"/>
                  </a:cubicBezTo>
                  <a:cubicBezTo>
                    <a:pt x="556" y="11273"/>
                    <a:pt x="144" y="12218"/>
                    <a:pt x="0" y="12848"/>
                  </a:cubicBezTo>
                  <a:cubicBezTo>
                    <a:pt x="760" y="12770"/>
                    <a:pt x="1528" y="12667"/>
                    <a:pt x="2212" y="12579"/>
                  </a:cubicBezTo>
                  <a:cubicBezTo>
                    <a:pt x="4396" y="12300"/>
                    <a:pt x="8992" y="11790"/>
                    <a:pt x="10393" y="11790"/>
                  </a:cubicBezTo>
                  <a:cubicBezTo>
                    <a:pt x="11794" y="11790"/>
                    <a:pt x="10775" y="10542"/>
                    <a:pt x="10775" y="10542"/>
                  </a:cubicBezTo>
                  <a:lnTo>
                    <a:pt x="11857" y="6723"/>
                  </a:lnTo>
                  <a:lnTo>
                    <a:pt x="13240" y="5313"/>
                  </a:lnTo>
                  <a:lnTo>
                    <a:pt x="10978" y="3603"/>
                  </a:lnTo>
                  <a:cubicBezTo>
                    <a:pt x="10058" y="4476"/>
                    <a:pt x="9837" y="4873"/>
                    <a:pt x="9837" y="4873"/>
                  </a:cubicBezTo>
                  <a:cubicBezTo>
                    <a:pt x="9348" y="4011"/>
                    <a:pt x="9557" y="3324"/>
                    <a:pt x="9539" y="1786"/>
                  </a:cubicBezTo>
                  <a:cubicBezTo>
                    <a:pt x="9534" y="1334"/>
                    <a:pt x="9492" y="946"/>
                    <a:pt x="9433" y="623"/>
                  </a:cubicBezTo>
                  <a:cubicBezTo>
                    <a:pt x="9362" y="223"/>
                    <a:pt x="9029" y="0"/>
                    <a:pt x="8690" y="0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0"/>
            <p:cNvSpPr/>
            <p:nvPr/>
          </p:nvSpPr>
          <p:spPr>
            <a:xfrm>
              <a:off x="5710575" y="488500"/>
              <a:ext cx="170025" cy="245950"/>
            </a:xfrm>
            <a:custGeom>
              <a:rect b="b" l="l" r="r" t="t"/>
              <a:pathLst>
                <a:path extrusionOk="0" h="9838" w="6801">
                  <a:moveTo>
                    <a:pt x="5501" y="1"/>
                  </a:moveTo>
                  <a:cubicBezTo>
                    <a:pt x="5501" y="1"/>
                    <a:pt x="5249" y="357"/>
                    <a:pt x="4824" y="357"/>
                  </a:cubicBezTo>
                  <a:cubicBezTo>
                    <a:pt x="4701" y="357"/>
                    <a:pt x="4563" y="327"/>
                    <a:pt x="4413" y="250"/>
                  </a:cubicBezTo>
                  <a:cubicBezTo>
                    <a:pt x="4141" y="469"/>
                    <a:pt x="3901" y="720"/>
                    <a:pt x="3409" y="720"/>
                  </a:cubicBezTo>
                  <a:cubicBezTo>
                    <a:pt x="3347" y="720"/>
                    <a:pt x="3281" y="716"/>
                    <a:pt x="3211" y="708"/>
                  </a:cubicBezTo>
                  <a:cubicBezTo>
                    <a:pt x="3211" y="708"/>
                    <a:pt x="3191" y="1949"/>
                    <a:pt x="2480" y="2006"/>
                  </a:cubicBezTo>
                  <a:cubicBezTo>
                    <a:pt x="2724" y="2503"/>
                    <a:pt x="2119" y="2910"/>
                    <a:pt x="2119" y="2910"/>
                  </a:cubicBezTo>
                  <a:cubicBezTo>
                    <a:pt x="2119" y="2910"/>
                    <a:pt x="2598" y="4489"/>
                    <a:pt x="2083" y="6762"/>
                  </a:cubicBezTo>
                  <a:lnTo>
                    <a:pt x="1257" y="7011"/>
                  </a:lnTo>
                  <a:cubicBezTo>
                    <a:pt x="1257" y="7011"/>
                    <a:pt x="0" y="9838"/>
                    <a:pt x="1567" y="9838"/>
                  </a:cubicBezTo>
                  <a:cubicBezTo>
                    <a:pt x="3133" y="9838"/>
                    <a:pt x="6590" y="6055"/>
                    <a:pt x="6590" y="6055"/>
                  </a:cubicBezTo>
                  <a:lnTo>
                    <a:pt x="6590" y="6055"/>
                  </a:lnTo>
                  <a:lnTo>
                    <a:pt x="5469" y="6178"/>
                  </a:lnTo>
                  <a:lnTo>
                    <a:pt x="5373" y="4719"/>
                  </a:lnTo>
                  <a:lnTo>
                    <a:pt x="5373" y="4719"/>
                  </a:lnTo>
                  <a:cubicBezTo>
                    <a:pt x="5373" y="4719"/>
                    <a:pt x="5403" y="4722"/>
                    <a:pt x="5453" y="4722"/>
                  </a:cubicBezTo>
                  <a:cubicBezTo>
                    <a:pt x="5665" y="4722"/>
                    <a:pt x="6247" y="4672"/>
                    <a:pt x="6495" y="4145"/>
                  </a:cubicBezTo>
                  <a:cubicBezTo>
                    <a:pt x="6801" y="3496"/>
                    <a:pt x="6406" y="2784"/>
                    <a:pt x="6234" y="2100"/>
                  </a:cubicBezTo>
                  <a:cubicBezTo>
                    <a:pt x="6029" y="1294"/>
                    <a:pt x="5902" y="440"/>
                    <a:pt x="5501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0"/>
            <p:cNvSpPr/>
            <p:nvPr/>
          </p:nvSpPr>
          <p:spPr>
            <a:xfrm>
              <a:off x="5788150" y="593500"/>
              <a:ext cx="59150" cy="49625"/>
            </a:xfrm>
            <a:custGeom>
              <a:rect b="b" l="l" r="r" t="t"/>
              <a:pathLst>
                <a:path extrusionOk="0" h="1985" w="2366">
                  <a:moveTo>
                    <a:pt x="372" y="0"/>
                  </a:moveTo>
                  <a:cubicBezTo>
                    <a:pt x="173" y="0"/>
                    <a:pt x="1" y="202"/>
                    <a:pt x="69" y="424"/>
                  </a:cubicBezTo>
                  <a:cubicBezTo>
                    <a:pt x="158" y="718"/>
                    <a:pt x="314" y="928"/>
                    <a:pt x="647" y="1091"/>
                  </a:cubicBezTo>
                  <a:cubicBezTo>
                    <a:pt x="1213" y="1368"/>
                    <a:pt x="1595" y="1985"/>
                    <a:pt x="2249" y="1985"/>
                  </a:cubicBezTo>
                  <a:cubicBezTo>
                    <a:pt x="2287" y="1985"/>
                    <a:pt x="2326" y="1982"/>
                    <a:pt x="2366" y="1978"/>
                  </a:cubicBezTo>
                  <a:lnTo>
                    <a:pt x="2270" y="519"/>
                  </a:lnTo>
                  <a:cubicBezTo>
                    <a:pt x="2244" y="520"/>
                    <a:pt x="2216" y="520"/>
                    <a:pt x="2189" y="520"/>
                  </a:cubicBezTo>
                  <a:cubicBezTo>
                    <a:pt x="1663" y="520"/>
                    <a:pt x="1049" y="357"/>
                    <a:pt x="532" y="46"/>
                  </a:cubicBezTo>
                  <a:cubicBezTo>
                    <a:pt x="479" y="14"/>
                    <a:pt x="425" y="0"/>
                    <a:pt x="372" y="0"/>
                  </a:cubicBez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0"/>
            <p:cNvSpPr/>
            <p:nvPr/>
          </p:nvSpPr>
          <p:spPr>
            <a:xfrm>
              <a:off x="5520700" y="777725"/>
              <a:ext cx="147725" cy="204375"/>
            </a:xfrm>
            <a:custGeom>
              <a:rect b="b" l="l" r="r" t="t"/>
              <a:pathLst>
                <a:path extrusionOk="0" h="8175" w="5909">
                  <a:moveTo>
                    <a:pt x="5909" y="0"/>
                  </a:moveTo>
                  <a:cubicBezTo>
                    <a:pt x="5909" y="0"/>
                    <a:pt x="4024" y="230"/>
                    <a:pt x="3540" y="1987"/>
                  </a:cubicBezTo>
                  <a:cubicBezTo>
                    <a:pt x="3056" y="3744"/>
                    <a:pt x="2495" y="4355"/>
                    <a:pt x="1579" y="4941"/>
                  </a:cubicBezTo>
                  <a:cubicBezTo>
                    <a:pt x="663" y="5526"/>
                    <a:pt x="0" y="7132"/>
                    <a:pt x="433" y="8175"/>
                  </a:cubicBezTo>
                  <a:lnTo>
                    <a:pt x="4711" y="4508"/>
                  </a:lnTo>
                  <a:lnTo>
                    <a:pt x="5909" y="0"/>
                  </a:ln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0"/>
            <p:cNvSpPr/>
            <p:nvPr/>
          </p:nvSpPr>
          <p:spPr>
            <a:xfrm>
              <a:off x="5898025" y="650875"/>
              <a:ext cx="57400" cy="117000"/>
            </a:xfrm>
            <a:custGeom>
              <a:rect b="b" l="l" r="r" t="t"/>
              <a:pathLst>
                <a:path extrusionOk="0" h="4680" w="2296">
                  <a:moveTo>
                    <a:pt x="2292" y="0"/>
                  </a:moveTo>
                  <a:cubicBezTo>
                    <a:pt x="1724" y="187"/>
                    <a:pt x="1253" y="550"/>
                    <a:pt x="893" y="1078"/>
                  </a:cubicBezTo>
                  <a:cubicBezTo>
                    <a:pt x="604" y="1499"/>
                    <a:pt x="386" y="2028"/>
                    <a:pt x="243" y="2647"/>
                  </a:cubicBezTo>
                  <a:cubicBezTo>
                    <a:pt x="0" y="3702"/>
                    <a:pt x="61" y="4670"/>
                    <a:pt x="62" y="4679"/>
                  </a:cubicBezTo>
                  <a:lnTo>
                    <a:pt x="73" y="4678"/>
                  </a:lnTo>
                  <a:cubicBezTo>
                    <a:pt x="73" y="4669"/>
                    <a:pt x="12" y="3703"/>
                    <a:pt x="254" y="2649"/>
                  </a:cubicBezTo>
                  <a:cubicBezTo>
                    <a:pt x="397" y="2031"/>
                    <a:pt x="615" y="1504"/>
                    <a:pt x="902" y="1083"/>
                  </a:cubicBezTo>
                  <a:cubicBezTo>
                    <a:pt x="1260" y="557"/>
                    <a:pt x="1729" y="196"/>
                    <a:pt x="2295" y="11"/>
                  </a:cubicBezTo>
                  <a:lnTo>
                    <a:pt x="2292" y="0"/>
                  </a:lnTo>
                  <a:close/>
                </a:path>
              </a:pathLst>
            </a:custGeom>
            <a:solidFill>
              <a:srgbClr val="4C2B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0"/>
            <p:cNvSpPr/>
            <p:nvPr/>
          </p:nvSpPr>
          <p:spPr>
            <a:xfrm>
              <a:off x="5796050" y="1152625"/>
              <a:ext cx="74800" cy="180650"/>
            </a:xfrm>
            <a:custGeom>
              <a:rect b="b" l="l" r="r" t="t"/>
              <a:pathLst>
                <a:path extrusionOk="0" h="7226" w="2992">
                  <a:moveTo>
                    <a:pt x="12" y="0"/>
                  </a:moveTo>
                  <a:lnTo>
                    <a:pt x="0" y="6"/>
                  </a:lnTo>
                  <a:lnTo>
                    <a:pt x="2980" y="7225"/>
                  </a:lnTo>
                  <a:lnTo>
                    <a:pt x="2991" y="722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2844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0"/>
            <p:cNvSpPr/>
            <p:nvPr/>
          </p:nvSpPr>
          <p:spPr>
            <a:xfrm>
              <a:off x="5819100" y="1208575"/>
              <a:ext cx="108500" cy="124650"/>
            </a:xfrm>
            <a:custGeom>
              <a:rect b="b" l="l" r="r" t="t"/>
              <a:pathLst>
                <a:path extrusionOk="0" h="4986" w="4340">
                  <a:moveTo>
                    <a:pt x="1" y="0"/>
                  </a:moveTo>
                  <a:lnTo>
                    <a:pt x="2059" y="4986"/>
                  </a:lnTo>
                  <a:cubicBezTo>
                    <a:pt x="2635" y="4551"/>
                    <a:pt x="3310" y="4182"/>
                    <a:pt x="4018" y="3870"/>
                  </a:cubicBezTo>
                  <a:cubicBezTo>
                    <a:pt x="4340" y="3728"/>
                    <a:pt x="4332" y="3269"/>
                    <a:pt x="4001" y="3147"/>
                  </a:cubicBezTo>
                  <a:cubicBezTo>
                    <a:pt x="2768" y="2690"/>
                    <a:pt x="1947" y="1951"/>
                    <a:pt x="1460" y="1179"/>
                  </a:cubicBezTo>
                  <a:cubicBezTo>
                    <a:pt x="721" y="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0"/>
            <p:cNvSpPr/>
            <p:nvPr/>
          </p:nvSpPr>
          <p:spPr>
            <a:xfrm>
              <a:off x="5646750" y="1483675"/>
              <a:ext cx="89800" cy="128150"/>
            </a:xfrm>
            <a:custGeom>
              <a:rect b="b" l="l" r="r" t="t"/>
              <a:pathLst>
                <a:path extrusionOk="0" h="5126" w="3592">
                  <a:moveTo>
                    <a:pt x="2402" y="0"/>
                  </a:moveTo>
                  <a:cubicBezTo>
                    <a:pt x="1836" y="0"/>
                    <a:pt x="1544" y="906"/>
                    <a:pt x="1274" y="1788"/>
                  </a:cubicBezTo>
                  <a:cubicBezTo>
                    <a:pt x="994" y="2705"/>
                    <a:pt x="0" y="5048"/>
                    <a:pt x="434" y="5124"/>
                  </a:cubicBezTo>
                  <a:cubicBezTo>
                    <a:pt x="442" y="5125"/>
                    <a:pt x="449" y="5126"/>
                    <a:pt x="457" y="5126"/>
                  </a:cubicBezTo>
                  <a:cubicBezTo>
                    <a:pt x="911" y="5126"/>
                    <a:pt x="2140" y="3024"/>
                    <a:pt x="2140" y="3024"/>
                  </a:cubicBezTo>
                  <a:lnTo>
                    <a:pt x="3362" y="1711"/>
                  </a:lnTo>
                  <a:cubicBezTo>
                    <a:pt x="2369" y="871"/>
                    <a:pt x="3591" y="387"/>
                    <a:pt x="3591" y="387"/>
                  </a:cubicBezTo>
                  <a:cubicBezTo>
                    <a:pt x="3591" y="387"/>
                    <a:pt x="3082" y="82"/>
                    <a:pt x="2471" y="5"/>
                  </a:cubicBezTo>
                  <a:cubicBezTo>
                    <a:pt x="2448" y="2"/>
                    <a:pt x="2425" y="0"/>
                    <a:pt x="2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0"/>
            <p:cNvSpPr/>
            <p:nvPr/>
          </p:nvSpPr>
          <p:spPr>
            <a:xfrm>
              <a:off x="5918625" y="2063800"/>
              <a:ext cx="154725" cy="130525"/>
            </a:xfrm>
            <a:custGeom>
              <a:rect b="b" l="l" r="r" t="t"/>
              <a:pathLst>
                <a:path extrusionOk="0" h="5221" w="6189">
                  <a:moveTo>
                    <a:pt x="739" y="0"/>
                  </a:moveTo>
                  <a:cubicBezTo>
                    <a:pt x="739" y="0"/>
                    <a:pt x="51" y="790"/>
                    <a:pt x="26" y="1376"/>
                  </a:cubicBezTo>
                  <a:cubicBezTo>
                    <a:pt x="0" y="1961"/>
                    <a:pt x="967" y="2598"/>
                    <a:pt x="2241" y="3413"/>
                  </a:cubicBezTo>
                  <a:cubicBezTo>
                    <a:pt x="3314" y="4100"/>
                    <a:pt x="4370" y="5221"/>
                    <a:pt x="5102" y="5221"/>
                  </a:cubicBezTo>
                  <a:cubicBezTo>
                    <a:pt x="5238" y="5221"/>
                    <a:pt x="5363" y="5182"/>
                    <a:pt x="5475" y="5094"/>
                  </a:cubicBezTo>
                  <a:cubicBezTo>
                    <a:pt x="6188" y="4533"/>
                    <a:pt x="4508" y="2878"/>
                    <a:pt x="4508" y="2878"/>
                  </a:cubicBezTo>
                  <a:lnTo>
                    <a:pt x="3387" y="535"/>
                  </a:lnTo>
                  <a:cubicBezTo>
                    <a:pt x="3123" y="406"/>
                    <a:pt x="2877" y="357"/>
                    <a:pt x="2655" y="357"/>
                  </a:cubicBezTo>
                  <a:cubicBezTo>
                    <a:pt x="1957" y="357"/>
                    <a:pt x="1503" y="841"/>
                    <a:pt x="1503" y="841"/>
                  </a:cubicBezTo>
                  <a:lnTo>
                    <a:pt x="7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0"/>
            <p:cNvSpPr/>
            <p:nvPr/>
          </p:nvSpPr>
          <p:spPr>
            <a:xfrm>
              <a:off x="5180075" y="1051925"/>
              <a:ext cx="67925" cy="75525"/>
            </a:xfrm>
            <a:custGeom>
              <a:rect b="b" l="l" r="r" t="t"/>
              <a:pathLst>
                <a:path extrusionOk="0" h="3021" w="2717">
                  <a:moveTo>
                    <a:pt x="1601" y="1"/>
                  </a:moveTo>
                  <a:cubicBezTo>
                    <a:pt x="1184" y="1"/>
                    <a:pt x="769" y="308"/>
                    <a:pt x="545" y="760"/>
                  </a:cubicBezTo>
                  <a:cubicBezTo>
                    <a:pt x="0" y="1857"/>
                    <a:pt x="122" y="3020"/>
                    <a:pt x="677" y="3020"/>
                  </a:cubicBezTo>
                  <a:cubicBezTo>
                    <a:pt x="678" y="3020"/>
                    <a:pt x="679" y="3020"/>
                    <a:pt x="680" y="3020"/>
                  </a:cubicBezTo>
                  <a:cubicBezTo>
                    <a:pt x="1376" y="3015"/>
                    <a:pt x="1534" y="2640"/>
                    <a:pt x="1670" y="2265"/>
                  </a:cubicBezTo>
                  <a:cubicBezTo>
                    <a:pt x="1670" y="2265"/>
                    <a:pt x="1700" y="2274"/>
                    <a:pt x="1749" y="2274"/>
                  </a:cubicBezTo>
                  <a:cubicBezTo>
                    <a:pt x="1872" y="2274"/>
                    <a:pt x="2118" y="2213"/>
                    <a:pt x="2312" y="1783"/>
                  </a:cubicBezTo>
                  <a:cubicBezTo>
                    <a:pt x="2583" y="1183"/>
                    <a:pt x="2716" y="557"/>
                    <a:pt x="2290" y="339"/>
                  </a:cubicBezTo>
                  <a:cubicBezTo>
                    <a:pt x="2083" y="103"/>
                    <a:pt x="1842" y="1"/>
                    <a:pt x="1601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0"/>
            <p:cNvSpPr/>
            <p:nvPr/>
          </p:nvSpPr>
          <p:spPr>
            <a:xfrm>
              <a:off x="5223463" y="1075300"/>
              <a:ext cx="9075" cy="33200"/>
            </a:xfrm>
            <a:custGeom>
              <a:rect b="b" l="l" r="r" t="t"/>
              <a:pathLst>
                <a:path extrusionOk="0" h="1328" w="363">
                  <a:moveTo>
                    <a:pt x="346" y="1"/>
                  </a:moveTo>
                  <a:lnTo>
                    <a:pt x="1" y="1323"/>
                  </a:lnTo>
                  <a:lnTo>
                    <a:pt x="17" y="1327"/>
                  </a:lnTo>
                  <a:lnTo>
                    <a:pt x="363" y="5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0"/>
            <p:cNvSpPr/>
            <p:nvPr/>
          </p:nvSpPr>
          <p:spPr>
            <a:xfrm>
              <a:off x="5194600" y="1080825"/>
              <a:ext cx="34600" cy="7550"/>
            </a:xfrm>
            <a:custGeom>
              <a:rect b="b" l="l" r="r" t="t"/>
              <a:pathLst>
                <a:path extrusionOk="0" h="302" w="1384">
                  <a:moveTo>
                    <a:pt x="10" y="1"/>
                  </a:moveTo>
                  <a:lnTo>
                    <a:pt x="0" y="16"/>
                  </a:lnTo>
                  <a:cubicBezTo>
                    <a:pt x="299" y="206"/>
                    <a:pt x="580" y="301"/>
                    <a:pt x="818" y="301"/>
                  </a:cubicBezTo>
                  <a:cubicBezTo>
                    <a:pt x="1058" y="301"/>
                    <a:pt x="1255" y="205"/>
                    <a:pt x="1383" y="13"/>
                  </a:cubicBezTo>
                  <a:lnTo>
                    <a:pt x="1368" y="4"/>
                  </a:lnTo>
                  <a:cubicBezTo>
                    <a:pt x="1251" y="180"/>
                    <a:pt x="1071" y="277"/>
                    <a:pt x="847" y="284"/>
                  </a:cubicBezTo>
                  <a:cubicBezTo>
                    <a:pt x="836" y="285"/>
                    <a:pt x="825" y="285"/>
                    <a:pt x="814" y="285"/>
                  </a:cubicBezTo>
                  <a:cubicBezTo>
                    <a:pt x="579" y="285"/>
                    <a:pt x="301" y="187"/>
                    <a:pt x="10" y="1"/>
                  </a:cubicBez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0"/>
            <p:cNvSpPr/>
            <p:nvPr/>
          </p:nvSpPr>
          <p:spPr>
            <a:xfrm>
              <a:off x="5191725" y="1091800"/>
              <a:ext cx="34600" cy="7525"/>
            </a:xfrm>
            <a:custGeom>
              <a:rect b="b" l="l" r="r" t="t"/>
              <a:pathLst>
                <a:path extrusionOk="0" h="301" w="1384">
                  <a:moveTo>
                    <a:pt x="11" y="1"/>
                  </a:moveTo>
                  <a:lnTo>
                    <a:pt x="1" y="16"/>
                  </a:lnTo>
                  <a:cubicBezTo>
                    <a:pt x="299" y="205"/>
                    <a:pt x="581" y="300"/>
                    <a:pt x="819" y="300"/>
                  </a:cubicBezTo>
                  <a:cubicBezTo>
                    <a:pt x="1059" y="300"/>
                    <a:pt x="1256" y="204"/>
                    <a:pt x="1384" y="12"/>
                  </a:cubicBezTo>
                  <a:lnTo>
                    <a:pt x="1369" y="3"/>
                  </a:lnTo>
                  <a:cubicBezTo>
                    <a:pt x="1252" y="179"/>
                    <a:pt x="1072" y="276"/>
                    <a:pt x="847" y="284"/>
                  </a:cubicBezTo>
                  <a:cubicBezTo>
                    <a:pt x="838" y="285"/>
                    <a:pt x="828" y="285"/>
                    <a:pt x="818" y="285"/>
                  </a:cubicBezTo>
                  <a:cubicBezTo>
                    <a:pt x="582" y="285"/>
                    <a:pt x="303" y="187"/>
                    <a:pt x="11" y="1"/>
                  </a:cubicBez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0"/>
            <p:cNvSpPr/>
            <p:nvPr/>
          </p:nvSpPr>
          <p:spPr>
            <a:xfrm>
              <a:off x="5188875" y="1102750"/>
              <a:ext cx="34600" cy="7525"/>
            </a:xfrm>
            <a:custGeom>
              <a:rect b="b" l="l" r="r" t="t"/>
              <a:pathLst>
                <a:path extrusionOk="0" h="301" w="1384">
                  <a:moveTo>
                    <a:pt x="10" y="1"/>
                  </a:moveTo>
                  <a:lnTo>
                    <a:pt x="1" y="16"/>
                  </a:lnTo>
                  <a:cubicBezTo>
                    <a:pt x="299" y="206"/>
                    <a:pt x="579" y="300"/>
                    <a:pt x="819" y="300"/>
                  </a:cubicBezTo>
                  <a:cubicBezTo>
                    <a:pt x="1059" y="300"/>
                    <a:pt x="1256" y="205"/>
                    <a:pt x="1384" y="14"/>
                  </a:cubicBezTo>
                  <a:lnTo>
                    <a:pt x="1369" y="4"/>
                  </a:lnTo>
                  <a:cubicBezTo>
                    <a:pt x="1251" y="180"/>
                    <a:pt x="1072" y="276"/>
                    <a:pt x="847" y="284"/>
                  </a:cubicBezTo>
                  <a:cubicBezTo>
                    <a:pt x="836" y="285"/>
                    <a:pt x="826" y="285"/>
                    <a:pt x="815" y="285"/>
                  </a:cubicBezTo>
                  <a:cubicBezTo>
                    <a:pt x="579" y="285"/>
                    <a:pt x="301" y="187"/>
                    <a:pt x="10" y="1"/>
                  </a:cubicBez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80"/>
            <p:cNvSpPr/>
            <p:nvPr/>
          </p:nvSpPr>
          <p:spPr>
            <a:xfrm>
              <a:off x="5191775" y="1113800"/>
              <a:ext cx="28100" cy="7225"/>
            </a:xfrm>
            <a:custGeom>
              <a:rect b="b" l="l" r="r" t="t"/>
              <a:pathLst>
                <a:path extrusionOk="0" h="289" w="1124">
                  <a:moveTo>
                    <a:pt x="1109" y="0"/>
                  </a:moveTo>
                  <a:cubicBezTo>
                    <a:pt x="987" y="182"/>
                    <a:pt x="805" y="274"/>
                    <a:pt x="577" y="274"/>
                  </a:cubicBezTo>
                  <a:cubicBezTo>
                    <a:pt x="410" y="274"/>
                    <a:pt x="218" y="225"/>
                    <a:pt x="7" y="126"/>
                  </a:cubicBezTo>
                  <a:lnTo>
                    <a:pt x="0" y="142"/>
                  </a:lnTo>
                  <a:cubicBezTo>
                    <a:pt x="210" y="240"/>
                    <a:pt x="403" y="289"/>
                    <a:pt x="574" y="289"/>
                  </a:cubicBezTo>
                  <a:cubicBezTo>
                    <a:pt x="809" y="289"/>
                    <a:pt x="1000" y="195"/>
                    <a:pt x="1124" y="10"/>
                  </a:cubicBezTo>
                  <a:lnTo>
                    <a:pt x="1109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80"/>
            <p:cNvSpPr/>
            <p:nvPr/>
          </p:nvSpPr>
          <p:spPr>
            <a:xfrm>
              <a:off x="5681450" y="806875"/>
              <a:ext cx="458450" cy="221125"/>
            </a:xfrm>
            <a:custGeom>
              <a:rect b="b" l="l" r="r" t="t"/>
              <a:pathLst>
                <a:path extrusionOk="0" h="8845" w="18338">
                  <a:moveTo>
                    <a:pt x="15977" y="0"/>
                  </a:moveTo>
                  <a:cubicBezTo>
                    <a:pt x="15183" y="0"/>
                    <a:pt x="12417" y="165"/>
                    <a:pt x="10505" y="2336"/>
                  </a:cubicBezTo>
                  <a:lnTo>
                    <a:pt x="11384" y="4259"/>
                  </a:lnTo>
                  <a:lnTo>
                    <a:pt x="3645" y="3444"/>
                  </a:lnTo>
                  <a:lnTo>
                    <a:pt x="2419" y="2204"/>
                  </a:lnTo>
                  <a:cubicBezTo>
                    <a:pt x="2214" y="1997"/>
                    <a:pt x="1939" y="1888"/>
                    <a:pt x="1658" y="1888"/>
                  </a:cubicBezTo>
                  <a:cubicBezTo>
                    <a:pt x="1528" y="1888"/>
                    <a:pt x="1397" y="1911"/>
                    <a:pt x="1271" y="1959"/>
                  </a:cubicBezTo>
                  <a:cubicBezTo>
                    <a:pt x="732" y="2164"/>
                    <a:pt x="62" y="2468"/>
                    <a:pt x="39" y="2718"/>
                  </a:cubicBezTo>
                  <a:cubicBezTo>
                    <a:pt x="0" y="3138"/>
                    <a:pt x="497" y="3444"/>
                    <a:pt x="497" y="3444"/>
                  </a:cubicBezTo>
                  <a:cubicBezTo>
                    <a:pt x="497" y="3444"/>
                    <a:pt x="344" y="3978"/>
                    <a:pt x="879" y="4093"/>
                  </a:cubicBezTo>
                  <a:cubicBezTo>
                    <a:pt x="1009" y="4407"/>
                    <a:pt x="1178" y="4478"/>
                    <a:pt x="1399" y="4478"/>
                  </a:cubicBezTo>
                  <a:cubicBezTo>
                    <a:pt x="1473" y="4478"/>
                    <a:pt x="1552" y="4470"/>
                    <a:pt x="1638" y="4461"/>
                  </a:cubicBezTo>
                  <a:cubicBezTo>
                    <a:pt x="1739" y="4761"/>
                    <a:pt x="2022" y="4896"/>
                    <a:pt x="2249" y="4896"/>
                  </a:cubicBezTo>
                  <a:cubicBezTo>
                    <a:pt x="2446" y="5087"/>
                    <a:pt x="2776" y="5180"/>
                    <a:pt x="3125" y="5180"/>
                  </a:cubicBezTo>
                  <a:cubicBezTo>
                    <a:pt x="3427" y="5180"/>
                    <a:pt x="3744" y="5110"/>
                    <a:pt x="4001" y="4972"/>
                  </a:cubicBezTo>
                  <a:cubicBezTo>
                    <a:pt x="4001" y="4972"/>
                    <a:pt x="5731" y="5812"/>
                    <a:pt x="9093" y="7416"/>
                  </a:cubicBezTo>
                  <a:cubicBezTo>
                    <a:pt x="11135" y="8391"/>
                    <a:pt x="12838" y="8844"/>
                    <a:pt x="14238" y="8844"/>
                  </a:cubicBezTo>
                  <a:cubicBezTo>
                    <a:pt x="15142" y="8844"/>
                    <a:pt x="15920" y="8655"/>
                    <a:pt x="16580" y="8296"/>
                  </a:cubicBezTo>
                  <a:cubicBezTo>
                    <a:pt x="18260" y="7378"/>
                    <a:pt x="18337" y="4934"/>
                    <a:pt x="17802" y="3597"/>
                  </a:cubicBezTo>
                  <a:cubicBezTo>
                    <a:pt x="17267" y="2260"/>
                    <a:pt x="16198" y="5"/>
                    <a:pt x="16198" y="5"/>
                  </a:cubicBezTo>
                  <a:cubicBezTo>
                    <a:pt x="16198" y="5"/>
                    <a:pt x="16119" y="0"/>
                    <a:pt x="15977" y="0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0"/>
            <p:cNvSpPr/>
            <p:nvPr/>
          </p:nvSpPr>
          <p:spPr>
            <a:xfrm>
              <a:off x="5693925" y="871325"/>
              <a:ext cx="31300" cy="21875"/>
            </a:xfrm>
            <a:custGeom>
              <a:rect b="b" l="l" r="r" t="t"/>
              <a:pathLst>
                <a:path extrusionOk="0" h="875" w="1252">
                  <a:moveTo>
                    <a:pt x="1242" y="1"/>
                  </a:moveTo>
                  <a:lnTo>
                    <a:pt x="1" y="860"/>
                  </a:lnTo>
                  <a:lnTo>
                    <a:pt x="10" y="875"/>
                  </a:lnTo>
                  <a:lnTo>
                    <a:pt x="1252" y="14"/>
                  </a:lnTo>
                  <a:lnTo>
                    <a:pt x="1242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0"/>
            <p:cNvSpPr/>
            <p:nvPr/>
          </p:nvSpPr>
          <p:spPr>
            <a:xfrm>
              <a:off x="5703200" y="884875"/>
              <a:ext cx="28925" cy="24725"/>
            </a:xfrm>
            <a:custGeom>
              <a:rect b="b" l="l" r="r" t="t"/>
              <a:pathLst>
                <a:path extrusionOk="0" h="989" w="1157">
                  <a:moveTo>
                    <a:pt x="1145" y="0"/>
                  </a:moveTo>
                  <a:lnTo>
                    <a:pt x="0" y="975"/>
                  </a:lnTo>
                  <a:lnTo>
                    <a:pt x="12" y="989"/>
                  </a:lnTo>
                  <a:lnTo>
                    <a:pt x="1157" y="14"/>
                  </a:lnTo>
                  <a:lnTo>
                    <a:pt x="1145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0"/>
            <p:cNvSpPr/>
            <p:nvPr/>
          </p:nvSpPr>
          <p:spPr>
            <a:xfrm>
              <a:off x="5722175" y="896700"/>
              <a:ext cx="19550" cy="21700"/>
            </a:xfrm>
            <a:custGeom>
              <a:rect b="b" l="l" r="r" t="t"/>
              <a:pathLst>
                <a:path extrusionOk="0" h="868" w="782">
                  <a:moveTo>
                    <a:pt x="769" y="0"/>
                  </a:moveTo>
                  <a:lnTo>
                    <a:pt x="1" y="856"/>
                  </a:lnTo>
                  <a:lnTo>
                    <a:pt x="14" y="868"/>
                  </a:lnTo>
                  <a:lnTo>
                    <a:pt x="782" y="1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0"/>
            <p:cNvSpPr/>
            <p:nvPr/>
          </p:nvSpPr>
          <p:spPr>
            <a:xfrm>
              <a:off x="5737275" y="909150"/>
              <a:ext cx="12950" cy="20325"/>
            </a:xfrm>
            <a:custGeom>
              <a:rect b="b" l="l" r="r" t="t"/>
              <a:pathLst>
                <a:path extrusionOk="0" h="813" w="518">
                  <a:moveTo>
                    <a:pt x="503" y="1"/>
                  </a:moveTo>
                  <a:lnTo>
                    <a:pt x="0" y="803"/>
                  </a:lnTo>
                  <a:lnTo>
                    <a:pt x="15" y="812"/>
                  </a:lnTo>
                  <a:lnTo>
                    <a:pt x="517" y="9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0"/>
            <p:cNvSpPr/>
            <p:nvPr/>
          </p:nvSpPr>
          <p:spPr>
            <a:xfrm>
              <a:off x="5966000" y="913275"/>
              <a:ext cx="74025" cy="6675"/>
            </a:xfrm>
            <a:custGeom>
              <a:rect b="b" l="l" r="r" t="t"/>
              <a:pathLst>
                <a:path extrusionOk="0" h="267" w="2961">
                  <a:moveTo>
                    <a:pt x="0" y="1"/>
                  </a:moveTo>
                  <a:lnTo>
                    <a:pt x="0" y="11"/>
                  </a:lnTo>
                  <a:lnTo>
                    <a:pt x="2960" y="266"/>
                  </a:lnTo>
                  <a:lnTo>
                    <a:pt x="2961" y="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0"/>
            <p:cNvSpPr/>
            <p:nvPr/>
          </p:nvSpPr>
          <p:spPr>
            <a:xfrm>
              <a:off x="5944075" y="806875"/>
              <a:ext cx="168000" cy="72925"/>
            </a:xfrm>
            <a:custGeom>
              <a:rect b="b" l="l" r="r" t="t"/>
              <a:pathLst>
                <a:path extrusionOk="0" h="2917" w="6720">
                  <a:moveTo>
                    <a:pt x="5472" y="0"/>
                  </a:moveTo>
                  <a:cubicBezTo>
                    <a:pt x="4678" y="0"/>
                    <a:pt x="1913" y="165"/>
                    <a:pt x="0" y="2336"/>
                  </a:cubicBezTo>
                  <a:lnTo>
                    <a:pt x="260" y="2906"/>
                  </a:lnTo>
                  <a:cubicBezTo>
                    <a:pt x="382" y="2479"/>
                    <a:pt x="718" y="1999"/>
                    <a:pt x="1605" y="1896"/>
                  </a:cubicBezTo>
                  <a:cubicBezTo>
                    <a:pt x="1675" y="1888"/>
                    <a:pt x="1746" y="1884"/>
                    <a:pt x="1818" y="1884"/>
                  </a:cubicBezTo>
                  <a:cubicBezTo>
                    <a:pt x="2869" y="1884"/>
                    <a:pt x="4159" y="2690"/>
                    <a:pt x="5448" y="2903"/>
                  </a:cubicBezTo>
                  <a:cubicBezTo>
                    <a:pt x="5502" y="2912"/>
                    <a:pt x="5554" y="2917"/>
                    <a:pt x="5606" y="2917"/>
                  </a:cubicBezTo>
                  <a:cubicBezTo>
                    <a:pt x="6253" y="2917"/>
                    <a:pt x="6720" y="2238"/>
                    <a:pt x="6439" y="1617"/>
                  </a:cubicBezTo>
                  <a:cubicBezTo>
                    <a:pt x="6041" y="739"/>
                    <a:pt x="5693" y="5"/>
                    <a:pt x="5693" y="5"/>
                  </a:cubicBezTo>
                  <a:cubicBezTo>
                    <a:pt x="5693" y="5"/>
                    <a:pt x="5614" y="0"/>
                    <a:pt x="5472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0"/>
            <p:cNvSpPr/>
            <p:nvPr/>
          </p:nvSpPr>
          <p:spPr>
            <a:xfrm>
              <a:off x="5755825" y="518925"/>
              <a:ext cx="39450" cy="49025"/>
            </a:xfrm>
            <a:custGeom>
              <a:rect b="b" l="l" r="r" t="t"/>
              <a:pathLst>
                <a:path extrusionOk="0" h="1961" w="1578">
                  <a:moveTo>
                    <a:pt x="1075" y="1"/>
                  </a:moveTo>
                  <a:lnTo>
                    <a:pt x="1" y="1027"/>
                  </a:lnTo>
                  <a:lnTo>
                    <a:pt x="216" y="1960"/>
                  </a:lnTo>
                  <a:lnTo>
                    <a:pt x="1577" y="1698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0"/>
            <p:cNvSpPr/>
            <p:nvPr/>
          </p:nvSpPr>
          <p:spPr>
            <a:xfrm>
              <a:off x="5736450" y="538075"/>
              <a:ext cx="37350" cy="42925"/>
            </a:xfrm>
            <a:custGeom>
              <a:rect b="b" l="l" r="r" t="t"/>
              <a:pathLst>
                <a:path extrusionOk="0" h="1717" w="1494">
                  <a:moveTo>
                    <a:pt x="653" y="1"/>
                  </a:moveTo>
                  <a:cubicBezTo>
                    <a:pt x="613" y="1"/>
                    <a:pt x="573" y="5"/>
                    <a:pt x="532" y="16"/>
                  </a:cubicBezTo>
                  <a:cubicBezTo>
                    <a:pt x="185" y="104"/>
                    <a:pt x="0" y="553"/>
                    <a:pt x="119" y="1018"/>
                  </a:cubicBezTo>
                  <a:cubicBezTo>
                    <a:pt x="224" y="1429"/>
                    <a:pt x="530" y="1716"/>
                    <a:pt x="840" y="1716"/>
                  </a:cubicBezTo>
                  <a:cubicBezTo>
                    <a:pt x="880" y="1716"/>
                    <a:pt x="921" y="1711"/>
                    <a:pt x="961" y="1701"/>
                  </a:cubicBezTo>
                  <a:cubicBezTo>
                    <a:pt x="1308" y="1612"/>
                    <a:pt x="1493" y="1164"/>
                    <a:pt x="1375" y="699"/>
                  </a:cubicBezTo>
                  <a:cubicBezTo>
                    <a:pt x="1270" y="287"/>
                    <a:pt x="963" y="1"/>
                    <a:pt x="6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0"/>
            <p:cNvSpPr/>
            <p:nvPr/>
          </p:nvSpPr>
          <p:spPr>
            <a:xfrm>
              <a:off x="5735225" y="479175"/>
              <a:ext cx="30675" cy="70525"/>
            </a:xfrm>
            <a:custGeom>
              <a:rect b="b" l="l" r="r" t="t"/>
              <a:pathLst>
                <a:path extrusionOk="0" h="2821" w="1227">
                  <a:moveTo>
                    <a:pt x="1176" y="0"/>
                  </a:moveTo>
                  <a:cubicBezTo>
                    <a:pt x="1172" y="0"/>
                    <a:pt x="1167" y="1"/>
                    <a:pt x="1162" y="3"/>
                  </a:cubicBezTo>
                  <a:lnTo>
                    <a:pt x="654" y="183"/>
                  </a:lnTo>
                  <a:cubicBezTo>
                    <a:pt x="552" y="219"/>
                    <a:pt x="466" y="298"/>
                    <a:pt x="430" y="401"/>
                  </a:cubicBezTo>
                  <a:cubicBezTo>
                    <a:pt x="1" y="1628"/>
                    <a:pt x="575" y="2805"/>
                    <a:pt x="582" y="2820"/>
                  </a:cubicBezTo>
                  <a:lnTo>
                    <a:pt x="1068" y="2577"/>
                  </a:lnTo>
                  <a:cubicBezTo>
                    <a:pt x="1039" y="2517"/>
                    <a:pt x="411" y="1216"/>
                    <a:pt x="1207" y="63"/>
                  </a:cubicBezTo>
                  <a:cubicBezTo>
                    <a:pt x="1226" y="35"/>
                    <a:pt x="1206" y="0"/>
                    <a:pt x="11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0"/>
            <p:cNvSpPr/>
            <p:nvPr/>
          </p:nvSpPr>
          <p:spPr>
            <a:xfrm>
              <a:off x="5777750" y="511250"/>
              <a:ext cx="32075" cy="50775"/>
            </a:xfrm>
            <a:custGeom>
              <a:rect b="b" l="l" r="r" t="t"/>
              <a:pathLst>
                <a:path extrusionOk="0" h="2031" w="1283">
                  <a:moveTo>
                    <a:pt x="1053" y="1"/>
                  </a:moveTo>
                  <a:lnTo>
                    <a:pt x="577" y="57"/>
                  </a:lnTo>
                  <a:cubicBezTo>
                    <a:pt x="241" y="96"/>
                    <a:pt x="1" y="401"/>
                    <a:pt x="40" y="736"/>
                  </a:cubicBezTo>
                  <a:lnTo>
                    <a:pt x="146" y="1629"/>
                  </a:lnTo>
                  <a:cubicBezTo>
                    <a:pt x="172" y="1861"/>
                    <a:pt x="369" y="2030"/>
                    <a:pt x="596" y="2030"/>
                  </a:cubicBezTo>
                  <a:cubicBezTo>
                    <a:pt x="614" y="2030"/>
                    <a:pt x="632" y="2029"/>
                    <a:pt x="651" y="2027"/>
                  </a:cubicBezTo>
                  <a:lnTo>
                    <a:pt x="1282" y="1953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0"/>
            <p:cNvSpPr/>
            <p:nvPr/>
          </p:nvSpPr>
          <p:spPr>
            <a:xfrm>
              <a:off x="5787550" y="504000"/>
              <a:ext cx="103475" cy="56200"/>
            </a:xfrm>
            <a:custGeom>
              <a:rect b="b" l="l" r="r" t="t"/>
              <a:pathLst>
                <a:path extrusionOk="0" h="2248" w="4139">
                  <a:moveTo>
                    <a:pt x="3181" y="0"/>
                  </a:moveTo>
                  <a:cubicBezTo>
                    <a:pt x="3146" y="0"/>
                    <a:pt x="3111" y="2"/>
                    <a:pt x="3076" y="6"/>
                  </a:cubicBezTo>
                  <a:lnTo>
                    <a:pt x="825" y="271"/>
                  </a:lnTo>
                  <a:cubicBezTo>
                    <a:pt x="344" y="328"/>
                    <a:pt x="0" y="763"/>
                    <a:pt x="58" y="1243"/>
                  </a:cubicBezTo>
                  <a:lnTo>
                    <a:pt x="101" y="1613"/>
                  </a:lnTo>
                  <a:cubicBezTo>
                    <a:pt x="144" y="1978"/>
                    <a:pt x="454" y="2247"/>
                    <a:pt x="813" y="2247"/>
                  </a:cubicBezTo>
                  <a:cubicBezTo>
                    <a:pt x="841" y="2247"/>
                    <a:pt x="869" y="2245"/>
                    <a:pt x="898" y="2242"/>
                  </a:cubicBezTo>
                  <a:lnTo>
                    <a:pt x="1034" y="2226"/>
                  </a:lnTo>
                  <a:cubicBezTo>
                    <a:pt x="1215" y="2205"/>
                    <a:pt x="1374" y="2108"/>
                    <a:pt x="1500" y="1975"/>
                  </a:cubicBezTo>
                  <a:cubicBezTo>
                    <a:pt x="1643" y="1824"/>
                    <a:pt x="1868" y="1712"/>
                    <a:pt x="2133" y="1681"/>
                  </a:cubicBezTo>
                  <a:cubicBezTo>
                    <a:pt x="2181" y="1676"/>
                    <a:pt x="2228" y="1673"/>
                    <a:pt x="2275" y="1673"/>
                  </a:cubicBezTo>
                  <a:cubicBezTo>
                    <a:pt x="2483" y="1673"/>
                    <a:pt x="2673" y="1727"/>
                    <a:pt x="2815" y="1820"/>
                  </a:cubicBezTo>
                  <a:cubicBezTo>
                    <a:pt x="2947" y="1906"/>
                    <a:pt x="3096" y="1961"/>
                    <a:pt x="3251" y="1961"/>
                  </a:cubicBezTo>
                  <a:cubicBezTo>
                    <a:pt x="3276" y="1961"/>
                    <a:pt x="3302" y="1959"/>
                    <a:pt x="3327" y="1956"/>
                  </a:cubicBezTo>
                  <a:lnTo>
                    <a:pt x="3463" y="1940"/>
                  </a:lnTo>
                  <a:cubicBezTo>
                    <a:pt x="3856" y="1894"/>
                    <a:pt x="4139" y="1537"/>
                    <a:pt x="4092" y="1143"/>
                  </a:cubicBezTo>
                  <a:lnTo>
                    <a:pt x="4049" y="773"/>
                  </a:lnTo>
                  <a:cubicBezTo>
                    <a:pt x="3996" y="328"/>
                    <a:pt x="3618" y="0"/>
                    <a:pt x="318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0"/>
            <p:cNvSpPr/>
            <p:nvPr/>
          </p:nvSpPr>
          <p:spPr>
            <a:xfrm>
              <a:off x="5815075" y="520100"/>
              <a:ext cx="46725" cy="11950"/>
            </a:xfrm>
            <a:custGeom>
              <a:rect b="b" l="l" r="r" t="t"/>
              <a:pathLst>
                <a:path extrusionOk="0" h="478" w="1869">
                  <a:moveTo>
                    <a:pt x="1717" y="11"/>
                  </a:moveTo>
                  <a:cubicBezTo>
                    <a:pt x="1786" y="11"/>
                    <a:pt x="1845" y="62"/>
                    <a:pt x="1854" y="131"/>
                  </a:cubicBezTo>
                  <a:cubicBezTo>
                    <a:pt x="1858" y="167"/>
                    <a:pt x="1847" y="203"/>
                    <a:pt x="1825" y="232"/>
                  </a:cubicBezTo>
                  <a:cubicBezTo>
                    <a:pt x="1802" y="261"/>
                    <a:pt x="1770" y="279"/>
                    <a:pt x="1734" y="283"/>
                  </a:cubicBezTo>
                  <a:lnTo>
                    <a:pt x="172" y="467"/>
                  </a:lnTo>
                  <a:cubicBezTo>
                    <a:pt x="167" y="467"/>
                    <a:pt x="162" y="468"/>
                    <a:pt x="157" y="468"/>
                  </a:cubicBezTo>
                  <a:cubicBezTo>
                    <a:pt x="89" y="468"/>
                    <a:pt x="29" y="416"/>
                    <a:pt x="21" y="347"/>
                  </a:cubicBezTo>
                  <a:cubicBezTo>
                    <a:pt x="13" y="272"/>
                    <a:pt x="65" y="204"/>
                    <a:pt x="141" y="195"/>
                  </a:cubicBezTo>
                  <a:lnTo>
                    <a:pt x="1701" y="12"/>
                  </a:lnTo>
                  <a:cubicBezTo>
                    <a:pt x="1707" y="11"/>
                    <a:pt x="1712" y="11"/>
                    <a:pt x="1717" y="11"/>
                  </a:cubicBezTo>
                  <a:close/>
                  <a:moveTo>
                    <a:pt x="1717" y="0"/>
                  </a:moveTo>
                  <a:cubicBezTo>
                    <a:pt x="1712" y="0"/>
                    <a:pt x="1706" y="1"/>
                    <a:pt x="1700" y="1"/>
                  </a:cubicBezTo>
                  <a:lnTo>
                    <a:pt x="140" y="185"/>
                  </a:lnTo>
                  <a:cubicBezTo>
                    <a:pt x="59" y="194"/>
                    <a:pt x="1" y="268"/>
                    <a:pt x="10" y="348"/>
                  </a:cubicBezTo>
                  <a:cubicBezTo>
                    <a:pt x="20" y="422"/>
                    <a:pt x="83" y="477"/>
                    <a:pt x="156" y="477"/>
                  </a:cubicBezTo>
                  <a:cubicBezTo>
                    <a:pt x="162" y="477"/>
                    <a:pt x="168" y="477"/>
                    <a:pt x="173" y="476"/>
                  </a:cubicBezTo>
                  <a:lnTo>
                    <a:pt x="1735" y="293"/>
                  </a:lnTo>
                  <a:cubicBezTo>
                    <a:pt x="1774" y="288"/>
                    <a:pt x="1808" y="269"/>
                    <a:pt x="1832" y="238"/>
                  </a:cubicBezTo>
                  <a:cubicBezTo>
                    <a:pt x="1857" y="208"/>
                    <a:pt x="1868" y="169"/>
                    <a:pt x="1863" y="130"/>
                  </a:cubicBezTo>
                  <a:cubicBezTo>
                    <a:pt x="1854" y="56"/>
                    <a:pt x="1791" y="0"/>
                    <a:pt x="1717" y="0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1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81"/>
          <p:cNvSpPr txBox="1"/>
          <p:nvPr>
            <p:ph idx="1" type="subTitle"/>
          </p:nvPr>
        </p:nvSpPr>
        <p:spPr>
          <a:xfrm>
            <a:off x="1204151" y="3477375"/>
            <a:ext cx="28029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415" name="Google Shape;415;p81"/>
          <p:cNvSpPr txBox="1"/>
          <p:nvPr>
            <p:ph idx="2" type="subTitle"/>
          </p:nvPr>
        </p:nvSpPr>
        <p:spPr>
          <a:xfrm>
            <a:off x="5134763" y="3467038"/>
            <a:ext cx="2807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Lexend"/>
                <a:ea typeface="Lexend"/>
                <a:cs typeface="Lexend"/>
                <a:sym typeface="Lexe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416" name="Google Shape;416;p81"/>
          <p:cNvSpPr txBox="1"/>
          <p:nvPr>
            <p:ph idx="3" type="subTitle"/>
          </p:nvPr>
        </p:nvSpPr>
        <p:spPr>
          <a:xfrm>
            <a:off x="1204150" y="3900963"/>
            <a:ext cx="28029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81"/>
          <p:cNvSpPr txBox="1"/>
          <p:nvPr>
            <p:ph idx="4" type="subTitle"/>
          </p:nvPr>
        </p:nvSpPr>
        <p:spPr>
          <a:xfrm>
            <a:off x="5134767" y="3902163"/>
            <a:ext cx="28071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81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19" name="Google Shape;419;p81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420" name="Google Shape;420;p81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1" name="Google Shape;421;p81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422" name="Google Shape;422;p81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81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82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82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82"/>
          <p:cNvSpPr txBox="1"/>
          <p:nvPr>
            <p:ph idx="2" type="title"/>
          </p:nvPr>
        </p:nvSpPr>
        <p:spPr>
          <a:xfrm>
            <a:off x="925623" y="1835250"/>
            <a:ext cx="233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8" name="Google Shape;428;p82"/>
          <p:cNvSpPr txBox="1"/>
          <p:nvPr>
            <p:ph idx="1" type="subTitle"/>
          </p:nvPr>
        </p:nvSpPr>
        <p:spPr>
          <a:xfrm>
            <a:off x="925625" y="2266488"/>
            <a:ext cx="2867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29" name="Google Shape;429;p82"/>
          <p:cNvSpPr txBox="1"/>
          <p:nvPr>
            <p:ph idx="3" type="title"/>
          </p:nvPr>
        </p:nvSpPr>
        <p:spPr>
          <a:xfrm>
            <a:off x="5139715" y="1835250"/>
            <a:ext cx="233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0" name="Google Shape;430;p82"/>
          <p:cNvSpPr txBox="1"/>
          <p:nvPr>
            <p:ph idx="4" type="subTitle"/>
          </p:nvPr>
        </p:nvSpPr>
        <p:spPr>
          <a:xfrm>
            <a:off x="5139702" y="2269238"/>
            <a:ext cx="2867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82"/>
          <p:cNvSpPr txBox="1"/>
          <p:nvPr>
            <p:ph idx="5" type="title"/>
          </p:nvPr>
        </p:nvSpPr>
        <p:spPr>
          <a:xfrm>
            <a:off x="925633" y="3452675"/>
            <a:ext cx="233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2" name="Google Shape;432;p82"/>
          <p:cNvSpPr txBox="1"/>
          <p:nvPr>
            <p:ph idx="6" type="subTitle"/>
          </p:nvPr>
        </p:nvSpPr>
        <p:spPr>
          <a:xfrm>
            <a:off x="925613" y="3866675"/>
            <a:ext cx="2867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82"/>
          <p:cNvSpPr txBox="1"/>
          <p:nvPr>
            <p:ph idx="7" type="title"/>
          </p:nvPr>
        </p:nvSpPr>
        <p:spPr>
          <a:xfrm>
            <a:off x="5139705" y="3452675"/>
            <a:ext cx="2331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34" name="Google Shape;434;p82"/>
          <p:cNvSpPr txBox="1"/>
          <p:nvPr>
            <p:ph idx="8" type="subTitle"/>
          </p:nvPr>
        </p:nvSpPr>
        <p:spPr>
          <a:xfrm>
            <a:off x="5139690" y="3866675"/>
            <a:ext cx="28671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35" name="Google Shape;435;p82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436" name="Google Shape;436;p82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82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438" name="Google Shape;438;p82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" name="Google Shape;439;p82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3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83"/>
          <p:cNvSpPr txBox="1"/>
          <p:nvPr>
            <p:ph idx="1" type="subTitle"/>
          </p:nvPr>
        </p:nvSpPr>
        <p:spPr>
          <a:xfrm>
            <a:off x="1309400" y="3338150"/>
            <a:ext cx="2331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83"/>
          <p:cNvSpPr txBox="1"/>
          <p:nvPr>
            <p:ph idx="2" type="subTitle"/>
          </p:nvPr>
        </p:nvSpPr>
        <p:spPr>
          <a:xfrm>
            <a:off x="5569875" y="3338150"/>
            <a:ext cx="23316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83"/>
          <p:cNvSpPr txBox="1"/>
          <p:nvPr>
            <p:ph type="title"/>
          </p:nvPr>
        </p:nvSpPr>
        <p:spPr>
          <a:xfrm>
            <a:off x="844575" y="2167550"/>
            <a:ext cx="3163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45" name="Google Shape;445;p83"/>
          <p:cNvSpPr txBox="1"/>
          <p:nvPr>
            <p:ph idx="3" type="title"/>
          </p:nvPr>
        </p:nvSpPr>
        <p:spPr>
          <a:xfrm>
            <a:off x="5137600" y="2167550"/>
            <a:ext cx="3165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446" name="Google Shape;446;p83"/>
          <p:cNvSpPr txBox="1"/>
          <p:nvPr>
            <p:ph idx="4"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447" name="Google Shape;447;p83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448" name="Google Shape;448;p8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9" name="Google Shape;449;p8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450" name="Google Shape;450;p8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8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">
    <p:bg>
      <p:bgPr>
        <a:solidFill>
          <a:schemeClr val="dk2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84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84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84"/>
          <p:cNvSpPr txBox="1"/>
          <p:nvPr>
            <p:ph idx="1" type="subTitle"/>
          </p:nvPr>
        </p:nvSpPr>
        <p:spPr>
          <a:xfrm rot="-329">
            <a:off x="1445337" y="3996584"/>
            <a:ext cx="6271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6" name="Google Shape;456;p84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57" name="Google Shape;457;p84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458" name="Google Shape;458;p84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" name="Google Shape;459;p84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460" name="Google Shape;460;p84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84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62" name="Google Shape;462;p84"/>
          <p:cNvSpPr/>
          <p:nvPr/>
        </p:nvSpPr>
        <p:spPr>
          <a:xfrm flipH="1">
            <a:off x="-316480" y="1348049"/>
            <a:ext cx="1224600" cy="12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3" name="Google Shape;463;p84"/>
          <p:cNvGrpSpPr/>
          <p:nvPr/>
        </p:nvGrpSpPr>
        <p:grpSpPr>
          <a:xfrm rot="-3224178">
            <a:off x="630163" y="1782833"/>
            <a:ext cx="943721" cy="836097"/>
            <a:chOff x="1399025" y="2076850"/>
            <a:chExt cx="943725" cy="836100"/>
          </a:xfrm>
        </p:grpSpPr>
        <p:sp>
          <p:nvSpPr>
            <p:cNvPr id="464" name="Google Shape;464;p84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84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6" name="Google Shape;466;p84"/>
          <p:cNvSpPr/>
          <p:nvPr/>
        </p:nvSpPr>
        <p:spPr>
          <a:xfrm flipH="1">
            <a:off x="8075045" y="3295649"/>
            <a:ext cx="1224600" cy="12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84"/>
          <p:cNvGrpSpPr/>
          <p:nvPr/>
        </p:nvGrpSpPr>
        <p:grpSpPr>
          <a:xfrm rot="-858307">
            <a:off x="7887346" y="3350079"/>
            <a:ext cx="492804" cy="416864"/>
            <a:chOff x="1477075" y="1122475"/>
            <a:chExt cx="237775" cy="201125"/>
          </a:xfrm>
        </p:grpSpPr>
        <p:sp>
          <p:nvSpPr>
            <p:cNvPr id="468" name="Google Shape;468;p84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84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84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84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" name="Google Shape;472;p84"/>
          <p:cNvGrpSpPr/>
          <p:nvPr/>
        </p:nvGrpSpPr>
        <p:grpSpPr>
          <a:xfrm>
            <a:off x="366825" y="2286913"/>
            <a:ext cx="1078525" cy="774400"/>
            <a:chOff x="4972825" y="2605125"/>
            <a:chExt cx="1078525" cy="774400"/>
          </a:xfrm>
        </p:grpSpPr>
        <p:sp>
          <p:nvSpPr>
            <p:cNvPr id="473" name="Google Shape;473;p84"/>
            <p:cNvSpPr/>
            <p:nvPr/>
          </p:nvSpPr>
          <p:spPr>
            <a:xfrm>
              <a:off x="4972825" y="2605125"/>
              <a:ext cx="1064450" cy="594500"/>
            </a:xfrm>
            <a:custGeom>
              <a:rect b="b" l="l" r="r" t="t"/>
              <a:pathLst>
                <a:path extrusionOk="0" h="23780" w="42578">
                  <a:moveTo>
                    <a:pt x="5669" y="1"/>
                  </a:moveTo>
                  <a:cubicBezTo>
                    <a:pt x="4662" y="1"/>
                    <a:pt x="3784" y="718"/>
                    <a:pt x="3596" y="1724"/>
                  </a:cubicBezTo>
                  <a:lnTo>
                    <a:pt x="48" y="20646"/>
                  </a:lnTo>
                  <a:cubicBezTo>
                    <a:pt x="8" y="20859"/>
                    <a:pt x="1" y="21078"/>
                    <a:pt x="27" y="21293"/>
                  </a:cubicBezTo>
                  <a:lnTo>
                    <a:pt x="1101" y="23780"/>
                  </a:lnTo>
                  <a:lnTo>
                    <a:pt x="5421" y="4305"/>
                  </a:lnTo>
                  <a:lnTo>
                    <a:pt x="42578" y="6659"/>
                  </a:lnTo>
                  <a:lnTo>
                    <a:pt x="41379" y="4420"/>
                  </a:lnTo>
                  <a:cubicBezTo>
                    <a:pt x="41071" y="3701"/>
                    <a:pt x="40392" y="3212"/>
                    <a:pt x="39613" y="3147"/>
                  </a:cubicBezTo>
                  <a:lnTo>
                    <a:pt x="5845" y="8"/>
                  </a:lnTo>
                  <a:cubicBezTo>
                    <a:pt x="5786" y="3"/>
                    <a:pt x="5727" y="1"/>
                    <a:pt x="5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4"/>
            <p:cNvSpPr/>
            <p:nvPr/>
          </p:nvSpPr>
          <p:spPr>
            <a:xfrm>
              <a:off x="4989100" y="2683800"/>
              <a:ext cx="1062250" cy="695725"/>
            </a:xfrm>
            <a:custGeom>
              <a:rect b="b" l="l" r="r" t="t"/>
              <a:pathLst>
                <a:path extrusionOk="0" h="27829" w="42490">
                  <a:moveTo>
                    <a:pt x="5554" y="0"/>
                  </a:moveTo>
                  <a:cubicBezTo>
                    <a:pt x="4545" y="0"/>
                    <a:pt x="3666" y="720"/>
                    <a:pt x="3479" y="1726"/>
                  </a:cubicBezTo>
                  <a:lnTo>
                    <a:pt x="231" y="19249"/>
                  </a:lnTo>
                  <a:cubicBezTo>
                    <a:pt x="0" y="20491"/>
                    <a:pt x="905" y="21657"/>
                    <a:pt x="2165" y="21741"/>
                  </a:cubicBezTo>
                  <a:lnTo>
                    <a:pt x="11574" y="22371"/>
                  </a:lnTo>
                  <a:cubicBezTo>
                    <a:pt x="12221" y="22415"/>
                    <a:pt x="12813" y="22753"/>
                    <a:pt x="13179" y="23290"/>
                  </a:cubicBezTo>
                  <a:lnTo>
                    <a:pt x="15638" y="26905"/>
                  </a:lnTo>
                  <a:cubicBezTo>
                    <a:pt x="16050" y="27509"/>
                    <a:pt x="16714" y="27829"/>
                    <a:pt x="17386" y="27829"/>
                  </a:cubicBezTo>
                  <a:cubicBezTo>
                    <a:pt x="17864" y="27829"/>
                    <a:pt x="18347" y="27667"/>
                    <a:pt x="18745" y="27330"/>
                  </a:cubicBezTo>
                  <a:lnTo>
                    <a:pt x="22646" y="24039"/>
                  </a:lnTo>
                  <a:cubicBezTo>
                    <a:pt x="23029" y="23717"/>
                    <a:pt x="23512" y="23542"/>
                    <a:pt x="24010" y="23542"/>
                  </a:cubicBezTo>
                  <a:cubicBezTo>
                    <a:pt x="24050" y="23542"/>
                    <a:pt x="24091" y="23543"/>
                    <a:pt x="24132" y="23545"/>
                  </a:cubicBezTo>
                  <a:lnTo>
                    <a:pt x="35116" y="24188"/>
                  </a:lnTo>
                  <a:cubicBezTo>
                    <a:pt x="35158" y="24191"/>
                    <a:pt x="35199" y="24192"/>
                    <a:pt x="35241" y="24192"/>
                  </a:cubicBezTo>
                  <a:cubicBezTo>
                    <a:pt x="36183" y="24192"/>
                    <a:pt x="37020" y="23563"/>
                    <a:pt x="37274" y="22645"/>
                  </a:cubicBezTo>
                  <a:lnTo>
                    <a:pt x="42133" y="5131"/>
                  </a:lnTo>
                  <a:cubicBezTo>
                    <a:pt x="42490" y="3845"/>
                    <a:pt x="41579" y="2555"/>
                    <a:pt x="40248" y="2460"/>
                  </a:cubicBezTo>
                  <a:lnTo>
                    <a:pt x="5705" y="5"/>
                  </a:lnTo>
                  <a:cubicBezTo>
                    <a:pt x="5654" y="2"/>
                    <a:pt x="5604" y="0"/>
                    <a:pt x="55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_1">
    <p:bg>
      <p:bgPr>
        <a:solidFill>
          <a:schemeClr val="dk2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85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85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85"/>
          <p:cNvSpPr txBox="1"/>
          <p:nvPr>
            <p:ph idx="1" type="subTitle"/>
          </p:nvPr>
        </p:nvSpPr>
        <p:spPr>
          <a:xfrm rot="-329">
            <a:off x="1445337" y="3996584"/>
            <a:ext cx="6271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85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80" name="Google Shape;480;p85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481" name="Google Shape;481;p8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2" name="Google Shape;482;p8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483" name="Google Shape;483;p8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8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85" name="Google Shape;485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37099" y="852027"/>
            <a:ext cx="3232625" cy="314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6091" y="1454788"/>
            <a:ext cx="3381412" cy="2233911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5"/>
          <p:cNvSpPr/>
          <p:nvPr/>
        </p:nvSpPr>
        <p:spPr>
          <a:xfrm flipH="1">
            <a:off x="7928397" y="1672514"/>
            <a:ext cx="774900" cy="7743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8" name="Google Shape;488;p85"/>
          <p:cNvGrpSpPr/>
          <p:nvPr/>
        </p:nvGrpSpPr>
        <p:grpSpPr>
          <a:xfrm>
            <a:off x="7288841" y="1672491"/>
            <a:ext cx="828027" cy="774292"/>
            <a:chOff x="3385225" y="1725400"/>
            <a:chExt cx="698050" cy="652750"/>
          </a:xfrm>
        </p:grpSpPr>
        <p:sp>
          <p:nvSpPr>
            <p:cNvPr id="489" name="Google Shape;489;p85"/>
            <p:cNvSpPr/>
            <p:nvPr/>
          </p:nvSpPr>
          <p:spPr>
            <a:xfrm>
              <a:off x="3385225" y="1986375"/>
              <a:ext cx="514600" cy="391775"/>
            </a:xfrm>
            <a:custGeom>
              <a:rect b="b" l="l" r="r" t="t"/>
              <a:pathLst>
                <a:path extrusionOk="0" h="15671" w="20584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85"/>
            <p:cNvSpPr/>
            <p:nvPr/>
          </p:nvSpPr>
          <p:spPr>
            <a:xfrm>
              <a:off x="3406300" y="1725400"/>
              <a:ext cx="676975" cy="646000"/>
            </a:xfrm>
            <a:custGeom>
              <a:rect b="b" l="l" r="r" t="t"/>
              <a:pathLst>
                <a:path extrusionOk="0" h="25840" w="27079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1" name="Google Shape;491;p85"/>
          <p:cNvGrpSpPr/>
          <p:nvPr/>
        </p:nvGrpSpPr>
        <p:grpSpPr>
          <a:xfrm rot="431091">
            <a:off x="303444" y="1483553"/>
            <a:ext cx="491509" cy="506802"/>
            <a:chOff x="4035150" y="1187900"/>
            <a:chExt cx="311100" cy="320800"/>
          </a:xfrm>
        </p:grpSpPr>
        <p:sp>
          <p:nvSpPr>
            <p:cNvPr id="492" name="Google Shape;492;p85"/>
            <p:cNvSpPr/>
            <p:nvPr/>
          </p:nvSpPr>
          <p:spPr>
            <a:xfrm>
              <a:off x="4035150" y="1187900"/>
              <a:ext cx="148725" cy="318675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85"/>
            <p:cNvSpPr/>
            <p:nvPr/>
          </p:nvSpPr>
          <p:spPr>
            <a:xfrm>
              <a:off x="4074150" y="1194575"/>
              <a:ext cx="272100" cy="314125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p85"/>
          <p:cNvGrpSpPr/>
          <p:nvPr/>
        </p:nvGrpSpPr>
        <p:grpSpPr>
          <a:xfrm rot="908567">
            <a:off x="1368926" y="2943486"/>
            <a:ext cx="525661" cy="530167"/>
            <a:chOff x="1482725" y="1385500"/>
            <a:chExt cx="201225" cy="202950"/>
          </a:xfrm>
        </p:grpSpPr>
        <p:sp>
          <p:nvSpPr>
            <p:cNvPr id="495" name="Google Shape;495;p85"/>
            <p:cNvSpPr/>
            <p:nvPr/>
          </p:nvSpPr>
          <p:spPr>
            <a:xfrm>
              <a:off x="1497225" y="1401700"/>
              <a:ext cx="186725" cy="186750"/>
            </a:xfrm>
            <a:custGeom>
              <a:rect b="b" l="l" r="r" t="t"/>
              <a:pathLst>
                <a:path extrusionOk="0" h="7470" w="7469">
                  <a:moveTo>
                    <a:pt x="578" y="0"/>
                  </a:moveTo>
                  <a:cubicBezTo>
                    <a:pt x="259" y="0"/>
                    <a:pt x="0" y="259"/>
                    <a:pt x="0" y="578"/>
                  </a:cubicBezTo>
                  <a:lnTo>
                    <a:pt x="0" y="6891"/>
                  </a:lnTo>
                  <a:cubicBezTo>
                    <a:pt x="0" y="7210"/>
                    <a:pt x="259" y="7469"/>
                    <a:pt x="578" y="7469"/>
                  </a:cubicBezTo>
                  <a:lnTo>
                    <a:pt x="6891" y="7469"/>
                  </a:lnTo>
                  <a:cubicBezTo>
                    <a:pt x="7210" y="7469"/>
                    <a:pt x="7468" y="7210"/>
                    <a:pt x="7468" y="6891"/>
                  </a:cubicBezTo>
                  <a:lnTo>
                    <a:pt x="7468" y="578"/>
                  </a:lnTo>
                  <a:cubicBezTo>
                    <a:pt x="7468" y="259"/>
                    <a:pt x="7210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85"/>
            <p:cNvSpPr/>
            <p:nvPr/>
          </p:nvSpPr>
          <p:spPr>
            <a:xfrm>
              <a:off x="1482725" y="1385500"/>
              <a:ext cx="186750" cy="186750"/>
            </a:xfrm>
            <a:custGeom>
              <a:rect b="b" l="l" r="r" t="t"/>
              <a:pathLst>
                <a:path extrusionOk="0" h="7470" w="7470">
                  <a:moveTo>
                    <a:pt x="618" y="1"/>
                  </a:moveTo>
                  <a:cubicBezTo>
                    <a:pt x="277" y="1"/>
                    <a:pt x="1" y="277"/>
                    <a:pt x="1" y="617"/>
                  </a:cubicBezTo>
                  <a:lnTo>
                    <a:pt x="1" y="6854"/>
                  </a:lnTo>
                  <a:cubicBezTo>
                    <a:pt x="1" y="7194"/>
                    <a:pt x="277" y="7470"/>
                    <a:pt x="618" y="7470"/>
                  </a:cubicBezTo>
                  <a:lnTo>
                    <a:pt x="6854" y="7470"/>
                  </a:lnTo>
                  <a:cubicBezTo>
                    <a:pt x="7195" y="7470"/>
                    <a:pt x="7470" y="7194"/>
                    <a:pt x="7470" y="6854"/>
                  </a:cubicBezTo>
                  <a:lnTo>
                    <a:pt x="7470" y="617"/>
                  </a:lnTo>
                  <a:cubicBezTo>
                    <a:pt x="7470" y="277"/>
                    <a:pt x="7195" y="1"/>
                    <a:pt x="6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85"/>
            <p:cNvSpPr/>
            <p:nvPr/>
          </p:nvSpPr>
          <p:spPr>
            <a:xfrm>
              <a:off x="1531925" y="1423100"/>
              <a:ext cx="41125" cy="111575"/>
            </a:xfrm>
            <a:custGeom>
              <a:rect b="b" l="l" r="r" t="t"/>
              <a:pathLst>
                <a:path extrusionOk="0" h="4463" w="1645">
                  <a:moveTo>
                    <a:pt x="1386" y="1"/>
                  </a:moveTo>
                  <a:cubicBezTo>
                    <a:pt x="1286" y="1"/>
                    <a:pt x="1194" y="67"/>
                    <a:pt x="1166" y="170"/>
                  </a:cubicBezTo>
                  <a:lnTo>
                    <a:pt x="36" y="4168"/>
                  </a:lnTo>
                  <a:cubicBezTo>
                    <a:pt x="1" y="4291"/>
                    <a:pt x="73" y="4419"/>
                    <a:pt x="195" y="4453"/>
                  </a:cubicBezTo>
                  <a:cubicBezTo>
                    <a:pt x="217" y="4459"/>
                    <a:pt x="238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0" y="295"/>
                  </a:lnTo>
                  <a:cubicBezTo>
                    <a:pt x="1645" y="172"/>
                    <a:pt x="1574" y="44"/>
                    <a:pt x="1450" y="10"/>
                  </a:cubicBezTo>
                  <a:cubicBezTo>
                    <a:pt x="1429" y="4"/>
                    <a:pt x="1408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85"/>
            <p:cNvSpPr/>
            <p:nvPr/>
          </p:nvSpPr>
          <p:spPr>
            <a:xfrm>
              <a:off x="1579150" y="1423100"/>
              <a:ext cx="41150" cy="111575"/>
            </a:xfrm>
            <a:custGeom>
              <a:rect b="b" l="l" r="r" t="t"/>
              <a:pathLst>
                <a:path extrusionOk="0" h="4463" w="1646">
                  <a:moveTo>
                    <a:pt x="1387" y="1"/>
                  </a:moveTo>
                  <a:cubicBezTo>
                    <a:pt x="1286" y="1"/>
                    <a:pt x="1194" y="67"/>
                    <a:pt x="1165" y="170"/>
                  </a:cubicBezTo>
                  <a:lnTo>
                    <a:pt x="35" y="4168"/>
                  </a:lnTo>
                  <a:cubicBezTo>
                    <a:pt x="0" y="4291"/>
                    <a:pt x="72" y="4419"/>
                    <a:pt x="195" y="4453"/>
                  </a:cubicBezTo>
                  <a:cubicBezTo>
                    <a:pt x="216" y="4459"/>
                    <a:pt x="237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1" y="295"/>
                  </a:lnTo>
                  <a:cubicBezTo>
                    <a:pt x="1646" y="172"/>
                    <a:pt x="1574" y="44"/>
                    <a:pt x="1451" y="10"/>
                  </a:cubicBezTo>
                  <a:cubicBezTo>
                    <a:pt x="1430" y="4"/>
                    <a:pt x="1408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85"/>
            <p:cNvSpPr/>
            <p:nvPr/>
          </p:nvSpPr>
          <p:spPr>
            <a:xfrm>
              <a:off x="1520350" y="1450450"/>
              <a:ext cx="111550" cy="11575"/>
            </a:xfrm>
            <a:custGeom>
              <a:rect b="b" l="l" r="r" t="t"/>
              <a:pathLst>
                <a:path extrusionOk="0" h="463" w="4462">
                  <a:moveTo>
                    <a:pt x="231" y="0"/>
                  </a:moveTo>
                  <a:cubicBezTo>
                    <a:pt x="104" y="0"/>
                    <a:pt x="0" y="103"/>
                    <a:pt x="0" y="231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1"/>
                  </a:cubicBezTo>
                  <a:cubicBezTo>
                    <a:pt x="4461" y="103"/>
                    <a:pt x="4357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85"/>
            <p:cNvSpPr/>
            <p:nvPr/>
          </p:nvSpPr>
          <p:spPr>
            <a:xfrm>
              <a:off x="1520350" y="1496100"/>
              <a:ext cx="111550" cy="11600"/>
            </a:xfrm>
            <a:custGeom>
              <a:rect b="b" l="l" r="r" t="t"/>
              <a:pathLst>
                <a:path extrusionOk="0" h="464" w="4462">
                  <a:moveTo>
                    <a:pt x="231" y="1"/>
                  </a:moveTo>
                  <a:cubicBezTo>
                    <a:pt x="104" y="1"/>
                    <a:pt x="0" y="104"/>
                    <a:pt x="0" y="232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2"/>
                  </a:cubicBezTo>
                  <a:cubicBezTo>
                    <a:pt x="4461" y="104"/>
                    <a:pt x="4357" y="1"/>
                    <a:pt x="4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ONE_COLUMN_TEXT_1_1_1_1">
    <p:bg>
      <p:bgPr>
        <a:solidFill>
          <a:schemeClr val="dk2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6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86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4" name="Google Shape;504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9201147">
            <a:off x="-636938" y="1297336"/>
            <a:ext cx="3237522" cy="21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86"/>
          <p:cNvSpPr txBox="1"/>
          <p:nvPr>
            <p:ph idx="1" type="subTitle"/>
          </p:nvPr>
        </p:nvSpPr>
        <p:spPr>
          <a:xfrm rot="-329">
            <a:off x="1445337" y="3996584"/>
            <a:ext cx="6271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6" name="Google Shape;506;p86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507" name="Google Shape;507;p86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08" name="Google Shape;508;p86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9" name="Google Shape;509;p86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10" name="Google Shape;510;p86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86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12" name="Google Shape;51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4168957">
            <a:off x="7186384" y="1431256"/>
            <a:ext cx="3027685" cy="33589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86"/>
          <p:cNvGrpSpPr/>
          <p:nvPr/>
        </p:nvGrpSpPr>
        <p:grpSpPr>
          <a:xfrm rot="-677977">
            <a:off x="2343" y="1425967"/>
            <a:ext cx="1444625" cy="1350876"/>
            <a:chOff x="3385225" y="1725400"/>
            <a:chExt cx="698050" cy="652750"/>
          </a:xfrm>
        </p:grpSpPr>
        <p:sp>
          <p:nvSpPr>
            <p:cNvPr id="514" name="Google Shape;514;p86"/>
            <p:cNvSpPr/>
            <p:nvPr/>
          </p:nvSpPr>
          <p:spPr>
            <a:xfrm>
              <a:off x="3385225" y="1986375"/>
              <a:ext cx="514600" cy="391775"/>
            </a:xfrm>
            <a:custGeom>
              <a:rect b="b" l="l" r="r" t="t"/>
              <a:pathLst>
                <a:path extrusionOk="0" h="15671" w="20584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86"/>
            <p:cNvSpPr/>
            <p:nvPr/>
          </p:nvSpPr>
          <p:spPr>
            <a:xfrm>
              <a:off x="3406300" y="1725400"/>
              <a:ext cx="676975" cy="646000"/>
            </a:xfrm>
            <a:custGeom>
              <a:rect b="b" l="l" r="r" t="t"/>
              <a:pathLst>
                <a:path extrusionOk="0" h="25840" w="27079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6" name="Google Shape;516;p86"/>
          <p:cNvGrpSpPr/>
          <p:nvPr/>
        </p:nvGrpSpPr>
        <p:grpSpPr>
          <a:xfrm rot="759692">
            <a:off x="7711528" y="3429294"/>
            <a:ext cx="485067" cy="489221"/>
            <a:chOff x="1800663" y="1153014"/>
            <a:chExt cx="174987" cy="176486"/>
          </a:xfrm>
        </p:grpSpPr>
        <p:sp>
          <p:nvSpPr>
            <p:cNvPr id="517" name="Google Shape;517;p86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86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86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86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86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86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3" name="Google Shape;523;p86"/>
          <p:cNvGrpSpPr/>
          <p:nvPr/>
        </p:nvGrpSpPr>
        <p:grpSpPr>
          <a:xfrm rot="-983347">
            <a:off x="1199910" y="1951237"/>
            <a:ext cx="635716" cy="537661"/>
            <a:chOff x="1488250" y="1650750"/>
            <a:chExt cx="211450" cy="178850"/>
          </a:xfrm>
        </p:grpSpPr>
        <p:sp>
          <p:nvSpPr>
            <p:cNvPr id="524" name="Google Shape;524;p86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86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86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1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2" name="Google Shape;112;p61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13" name="Google Shape;113;p61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" name="Google Shape;114;p61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15" name="Google Shape;115;p61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16;p61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Google Shape;117;p61"/>
          <p:cNvSpPr txBox="1"/>
          <p:nvPr>
            <p:ph type="title"/>
          </p:nvPr>
        </p:nvSpPr>
        <p:spPr>
          <a:xfrm>
            <a:off x="1422600" y="1627237"/>
            <a:ext cx="24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61"/>
          <p:cNvSpPr txBox="1"/>
          <p:nvPr>
            <p:ph idx="1" type="subTitle"/>
          </p:nvPr>
        </p:nvSpPr>
        <p:spPr>
          <a:xfrm>
            <a:off x="1278485" y="2028688"/>
            <a:ext cx="274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1"/>
          <p:cNvSpPr txBox="1"/>
          <p:nvPr>
            <p:ph idx="2" type="title"/>
          </p:nvPr>
        </p:nvSpPr>
        <p:spPr>
          <a:xfrm rot="1410">
            <a:off x="3589332" y="408742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61"/>
          <p:cNvSpPr txBox="1"/>
          <p:nvPr>
            <p:ph idx="3" type="title"/>
          </p:nvPr>
        </p:nvSpPr>
        <p:spPr>
          <a:xfrm>
            <a:off x="7455918" y="2379975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1" name="Google Shape;121;p61"/>
          <p:cNvSpPr txBox="1"/>
          <p:nvPr>
            <p:ph idx="4" type="title"/>
          </p:nvPr>
        </p:nvSpPr>
        <p:spPr>
          <a:xfrm>
            <a:off x="1400881" y="3305440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61"/>
          <p:cNvSpPr txBox="1"/>
          <p:nvPr>
            <p:ph idx="5" type="subTitle"/>
          </p:nvPr>
        </p:nvSpPr>
        <p:spPr>
          <a:xfrm>
            <a:off x="1285550" y="3723125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1"/>
          <p:cNvSpPr txBox="1"/>
          <p:nvPr>
            <p:ph idx="6" type="title"/>
          </p:nvPr>
        </p:nvSpPr>
        <p:spPr>
          <a:xfrm>
            <a:off x="5262631" y="161561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4" name="Google Shape;124;p61"/>
          <p:cNvSpPr txBox="1"/>
          <p:nvPr>
            <p:ph idx="7" type="subTitle"/>
          </p:nvPr>
        </p:nvSpPr>
        <p:spPr>
          <a:xfrm>
            <a:off x="5130025" y="202280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1"/>
          <p:cNvSpPr txBox="1"/>
          <p:nvPr>
            <p:ph idx="8" type="title"/>
          </p:nvPr>
        </p:nvSpPr>
        <p:spPr>
          <a:xfrm>
            <a:off x="5259231" y="3320352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" name="Google Shape;126;p61"/>
          <p:cNvSpPr txBox="1"/>
          <p:nvPr>
            <p:ph idx="9" type="subTitle"/>
          </p:nvPr>
        </p:nvSpPr>
        <p:spPr>
          <a:xfrm>
            <a:off x="5126625" y="3723138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61"/>
          <p:cNvSpPr txBox="1"/>
          <p:nvPr>
            <p:ph idx="13" type="title"/>
          </p:nvPr>
        </p:nvSpPr>
        <p:spPr>
          <a:xfrm rot="1415">
            <a:off x="3594123" y="2389976"/>
            <a:ext cx="728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61"/>
          <p:cNvSpPr txBox="1"/>
          <p:nvPr>
            <p:ph idx="14" type="title"/>
          </p:nvPr>
        </p:nvSpPr>
        <p:spPr>
          <a:xfrm rot="1410">
            <a:off x="7441336" y="408743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9" name="Google Shape;129;p61"/>
          <p:cNvSpPr txBox="1"/>
          <p:nvPr>
            <p:ph idx="15"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88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88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88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1" name="Google Shape;531;p88"/>
          <p:cNvSpPr txBox="1"/>
          <p:nvPr>
            <p:ph idx="1" type="body"/>
          </p:nvPr>
        </p:nvSpPr>
        <p:spPr>
          <a:xfrm>
            <a:off x="720000" y="1427575"/>
            <a:ext cx="36738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532" name="Google Shape;532;p88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33" name="Google Shape;533;p88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p88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35" name="Google Shape;535;p88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6" name="Google Shape;536;p88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7" name="Google Shape;537;p88"/>
          <p:cNvSpPr txBox="1"/>
          <p:nvPr>
            <p:ph idx="2" type="body"/>
          </p:nvPr>
        </p:nvSpPr>
        <p:spPr>
          <a:xfrm>
            <a:off x="4750197" y="1427575"/>
            <a:ext cx="3673800" cy="30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3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93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2" name="Google Shape;542;p93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43" name="Google Shape;543;p9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9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45" name="Google Shape;545;p9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9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chemeClr val="accent3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94"/>
          <p:cNvSpPr/>
          <p:nvPr/>
        </p:nvSpPr>
        <p:spPr>
          <a:xfrm rot="-6289639">
            <a:off x="-818352" y="-1831927"/>
            <a:ext cx="8684256" cy="8921804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94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550" name="Google Shape;550;p94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1" name="Google Shape;551;p94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552" name="Google Shape;552;p94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94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4" name="Google Shape;554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51358">
            <a:off x="6532692" y="2853255"/>
            <a:ext cx="3915965" cy="380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2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3">
    <p:bg>
      <p:bgPr>
        <a:solidFill>
          <a:schemeClr val="accent3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90"/>
          <p:cNvSpPr txBox="1"/>
          <p:nvPr>
            <p:ph type="title"/>
          </p:nvPr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MAIN_POINT_1">
    <p:bg>
      <p:bgPr>
        <a:solidFill>
          <a:schemeClr val="accent3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3"/>
          <p:cNvSpPr/>
          <p:nvPr/>
        </p:nvSpPr>
        <p:spPr>
          <a:xfrm>
            <a:off x="-28575" y="-66675"/>
            <a:ext cx="1371600" cy="530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63"/>
          <p:cNvSpPr/>
          <p:nvPr/>
        </p:nvSpPr>
        <p:spPr>
          <a:xfrm rot="10800000">
            <a:off x="1019176" y="-685781"/>
            <a:ext cx="8007602" cy="6493954"/>
          </a:xfrm>
          <a:custGeom>
            <a:rect b="b" l="l" r="r" t="t"/>
            <a:pathLst>
              <a:path extrusionOk="0" h="45586" w="63502">
                <a:moveTo>
                  <a:pt x="50853" y="0"/>
                </a:moveTo>
                <a:cubicBezTo>
                  <a:pt x="42114" y="0"/>
                  <a:pt x="35310" y="5109"/>
                  <a:pt x="31860" y="10116"/>
                </a:cubicBezTo>
                <a:cubicBezTo>
                  <a:pt x="27055" y="17094"/>
                  <a:pt x="17289" y="15987"/>
                  <a:pt x="11090" y="21695"/>
                </a:cubicBezTo>
                <a:cubicBezTo>
                  <a:pt x="0" y="31909"/>
                  <a:pt x="6141" y="45586"/>
                  <a:pt x="6141" y="45586"/>
                </a:cubicBezTo>
                <a:lnTo>
                  <a:pt x="63502" y="45586"/>
                </a:lnTo>
                <a:lnTo>
                  <a:pt x="63502" y="3471"/>
                </a:lnTo>
                <a:cubicBezTo>
                  <a:pt x="58987" y="1005"/>
                  <a:pt x="54730" y="0"/>
                  <a:pt x="5085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63"/>
          <p:cNvSpPr/>
          <p:nvPr/>
        </p:nvSpPr>
        <p:spPr>
          <a:xfrm rot="10800000">
            <a:off x="3275667" y="4321496"/>
            <a:ext cx="2589842" cy="2120158"/>
          </a:xfrm>
          <a:custGeom>
            <a:rect b="b" l="l" r="r" t="t"/>
            <a:pathLst>
              <a:path extrusionOk="0" h="14883" w="20538">
                <a:moveTo>
                  <a:pt x="15672" y="1"/>
                </a:moveTo>
                <a:cubicBezTo>
                  <a:pt x="13127" y="1"/>
                  <a:pt x="9110" y="1757"/>
                  <a:pt x="6451" y="4171"/>
                </a:cubicBezTo>
                <a:cubicBezTo>
                  <a:pt x="2974" y="7328"/>
                  <a:pt x="1" y="14883"/>
                  <a:pt x="2607" y="14883"/>
                </a:cubicBezTo>
                <a:cubicBezTo>
                  <a:pt x="3310" y="14883"/>
                  <a:pt x="4418" y="14334"/>
                  <a:pt x="6031" y="13002"/>
                </a:cubicBezTo>
                <a:cubicBezTo>
                  <a:pt x="6031" y="13002"/>
                  <a:pt x="11223" y="7148"/>
                  <a:pt x="15880" y="5049"/>
                </a:cubicBezTo>
                <a:cubicBezTo>
                  <a:pt x="20537" y="2949"/>
                  <a:pt x="18936" y="577"/>
                  <a:pt x="16529" y="80"/>
                </a:cubicBezTo>
                <a:cubicBezTo>
                  <a:pt x="16269" y="27"/>
                  <a:pt x="15981" y="1"/>
                  <a:pt x="156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4" name="Google Shape;134;p63"/>
          <p:cNvGrpSpPr/>
          <p:nvPr/>
        </p:nvGrpSpPr>
        <p:grpSpPr>
          <a:xfrm>
            <a:off x="6092400" y="3961500"/>
            <a:ext cx="2331600" cy="274500"/>
            <a:chOff x="720000" y="540000"/>
            <a:chExt cx="2331600" cy="274500"/>
          </a:xfrm>
        </p:grpSpPr>
        <p:sp>
          <p:nvSpPr>
            <p:cNvPr id="135" name="Google Shape;135;p63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63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37" name="Google Shape;137;p63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63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9" name="Google Shape;139;p63"/>
          <p:cNvSpPr txBox="1"/>
          <p:nvPr>
            <p:ph idx="1" type="subTitle"/>
          </p:nvPr>
        </p:nvSpPr>
        <p:spPr>
          <a:xfrm rot="229">
            <a:off x="833425" y="3267875"/>
            <a:ext cx="4510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3"/>
          <p:cNvSpPr txBox="1"/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5"/>
          <p:cNvSpPr/>
          <p:nvPr/>
        </p:nvSpPr>
        <p:spPr>
          <a:xfrm rot="-6289639">
            <a:off x="-818352" y="-1831927"/>
            <a:ext cx="8684256" cy="8921804"/>
          </a:xfrm>
          <a:custGeom>
            <a:rect b="b" l="l" r="r" t="t"/>
            <a:pathLst>
              <a:path extrusionOk="0" h="50966" w="49609">
                <a:moveTo>
                  <a:pt x="6871" y="45273"/>
                </a:moveTo>
                <a:cubicBezTo>
                  <a:pt x="6871" y="45273"/>
                  <a:pt x="1" y="36777"/>
                  <a:pt x="11156" y="31660"/>
                </a:cubicBezTo>
                <a:cubicBezTo>
                  <a:pt x="22312" y="26543"/>
                  <a:pt x="4727" y="12038"/>
                  <a:pt x="12942" y="6020"/>
                </a:cubicBezTo>
                <a:cubicBezTo>
                  <a:pt x="21156" y="1"/>
                  <a:pt x="45681" y="2119"/>
                  <a:pt x="45561" y="15428"/>
                </a:cubicBezTo>
                <a:cubicBezTo>
                  <a:pt x="45561" y="15428"/>
                  <a:pt x="49609" y="29550"/>
                  <a:pt x="37109" y="30499"/>
                </a:cubicBezTo>
                <a:cubicBezTo>
                  <a:pt x="24609" y="31447"/>
                  <a:pt x="33159" y="44730"/>
                  <a:pt x="25253" y="46153"/>
                </a:cubicBezTo>
                <a:cubicBezTo>
                  <a:pt x="17347" y="47578"/>
                  <a:pt x="13299" y="50966"/>
                  <a:pt x="6871" y="4527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65"/>
          <p:cNvSpPr txBox="1"/>
          <p:nvPr>
            <p:ph type="title"/>
          </p:nvPr>
        </p:nvSpPr>
        <p:spPr>
          <a:xfrm>
            <a:off x="880275" y="174307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4" name="Google Shape;144;p65"/>
          <p:cNvSpPr txBox="1"/>
          <p:nvPr>
            <p:ph idx="1" type="subTitle"/>
          </p:nvPr>
        </p:nvSpPr>
        <p:spPr>
          <a:xfrm>
            <a:off x="880275" y="2766613"/>
            <a:ext cx="54822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45" name="Google Shape;145;p65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46" name="Google Shape;146;p6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7" name="Google Shape;147;p6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48" name="Google Shape;148;p6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49;p6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0" name="Google Shape;150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2051358">
            <a:off x="6532692" y="2853255"/>
            <a:ext cx="3915965" cy="3808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accent3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2"/>
          <p:cNvSpPr txBox="1"/>
          <p:nvPr>
            <p:ph type="title"/>
          </p:nvPr>
        </p:nvSpPr>
        <p:spPr>
          <a:xfrm rot="-949">
            <a:off x="5000625" y="4095469"/>
            <a:ext cx="3261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3" name="Google Shape;153;p62"/>
          <p:cNvSpPr txBox="1"/>
          <p:nvPr>
            <p:ph idx="1" type="subTitle"/>
          </p:nvPr>
        </p:nvSpPr>
        <p:spPr>
          <a:xfrm>
            <a:off x="3457500" y="2281875"/>
            <a:ext cx="4966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2"/>
          <p:cNvSpPr/>
          <p:nvPr/>
        </p:nvSpPr>
        <p:spPr>
          <a:xfrm rot="10800000">
            <a:off x="-47678" y="-1123946"/>
            <a:ext cx="15144703" cy="7029421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62"/>
          <p:cNvSpPr/>
          <p:nvPr/>
        </p:nvSpPr>
        <p:spPr>
          <a:xfrm>
            <a:off x="8424000" y="-57150"/>
            <a:ext cx="838200" cy="80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2888599">
            <a:off x="-1356566" y="1746776"/>
            <a:ext cx="4761830" cy="5055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62"/>
          <p:cNvGrpSpPr/>
          <p:nvPr/>
        </p:nvGrpSpPr>
        <p:grpSpPr>
          <a:xfrm>
            <a:off x="720000" y="540000"/>
            <a:ext cx="2331600" cy="274500"/>
            <a:chOff x="720000" y="540000"/>
            <a:chExt cx="2331600" cy="274500"/>
          </a:xfrm>
        </p:grpSpPr>
        <p:sp>
          <p:nvSpPr>
            <p:cNvPr id="158" name="Google Shape;158;p62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9" name="Google Shape;159;p62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60" name="Google Shape;160;p62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2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2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72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65" name="Google Shape;165;p72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66" name="Google Shape;166;p72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72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68" name="Google Shape;168;p72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72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solidFill>
          <a:schemeClr val="accent3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7"/>
          <p:cNvSpPr/>
          <p:nvPr/>
        </p:nvSpPr>
        <p:spPr>
          <a:xfrm>
            <a:off x="6519230" y="1853109"/>
            <a:ext cx="1289424" cy="1289497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87"/>
          <p:cNvSpPr/>
          <p:nvPr/>
        </p:nvSpPr>
        <p:spPr>
          <a:xfrm>
            <a:off x="7600200" y="2905125"/>
            <a:ext cx="624608" cy="624548"/>
          </a:xfrm>
          <a:custGeom>
            <a:rect b="b" l="l" r="r" t="t"/>
            <a:pathLst>
              <a:path extrusionOk="0" h="10447" w="10448">
                <a:moveTo>
                  <a:pt x="5225" y="0"/>
                </a:moveTo>
                <a:cubicBezTo>
                  <a:pt x="3839" y="0"/>
                  <a:pt x="2511" y="550"/>
                  <a:pt x="1531" y="1530"/>
                </a:cubicBezTo>
                <a:cubicBezTo>
                  <a:pt x="551" y="2510"/>
                  <a:pt x="1" y="3838"/>
                  <a:pt x="1" y="5224"/>
                </a:cubicBezTo>
                <a:cubicBezTo>
                  <a:pt x="1" y="6609"/>
                  <a:pt x="551" y="7937"/>
                  <a:pt x="1531" y="8917"/>
                </a:cubicBezTo>
                <a:cubicBezTo>
                  <a:pt x="2511" y="9897"/>
                  <a:pt x="3839" y="10447"/>
                  <a:pt x="5225" y="10447"/>
                </a:cubicBezTo>
                <a:cubicBezTo>
                  <a:pt x="6610" y="10447"/>
                  <a:pt x="7939" y="9897"/>
                  <a:pt x="8917" y="8917"/>
                </a:cubicBezTo>
                <a:cubicBezTo>
                  <a:pt x="9897" y="7937"/>
                  <a:pt x="10447" y="6609"/>
                  <a:pt x="10447" y="5224"/>
                </a:cubicBezTo>
                <a:cubicBezTo>
                  <a:pt x="10447" y="3838"/>
                  <a:pt x="9897" y="2510"/>
                  <a:pt x="8917" y="1530"/>
                </a:cubicBezTo>
                <a:cubicBezTo>
                  <a:pt x="7939" y="550"/>
                  <a:pt x="6610" y="0"/>
                  <a:pt x="5225" y="0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87"/>
          <p:cNvSpPr/>
          <p:nvPr/>
        </p:nvSpPr>
        <p:spPr>
          <a:xfrm flipH="1">
            <a:off x="-7" y="-11200"/>
            <a:ext cx="3216600" cy="52596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87"/>
          <p:cNvSpPr/>
          <p:nvPr/>
        </p:nvSpPr>
        <p:spPr>
          <a:xfrm flipH="1" rot="-5400000">
            <a:off x="1292176" y="1543041"/>
            <a:ext cx="7435715" cy="3797182"/>
          </a:xfrm>
          <a:custGeom>
            <a:rect b="b" l="l" r="r" t="t"/>
            <a:pathLst>
              <a:path extrusionOk="0" h="37327" w="90638">
                <a:moveTo>
                  <a:pt x="0" y="3672"/>
                </a:moveTo>
                <a:cubicBezTo>
                  <a:pt x="2983" y="9639"/>
                  <a:pt x="7114" y="8032"/>
                  <a:pt x="11818" y="9523"/>
                </a:cubicBezTo>
                <a:cubicBezTo>
                  <a:pt x="16521" y="11015"/>
                  <a:pt x="15183" y="17286"/>
                  <a:pt x="19084" y="18587"/>
                </a:cubicBezTo>
                <a:cubicBezTo>
                  <a:pt x="22985" y="19887"/>
                  <a:pt x="25585" y="18587"/>
                  <a:pt x="27268" y="23405"/>
                </a:cubicBezTo>
                <a:cubicBezTo>
                  <a:pt x="28951" y="28225"/>
                  <a:pt x="32699" y="28301"/>
                  <a:pt x="35835" y="29448"/>
                </a:cubicBezTo>
                <a:cubicBezTo>
                  <a:pt x="38971" y="30596"/>
                  <a:pt x="38282" y="31054"/>
                  <a:pt x="39353" y="34190"/>
                </a:cubicBezTo>
                <a:cubicBezTo>
                  <a:pt x="40424" y="37327"/>
                  <a:pt x="42336" y="36485"/>
                  <a:pt x="42336" y="36485"/>
                </a:cubicBezTo>
                <a:lnTo>
                  <a:pt x="48302" y="36485"/>
                </a:lnTo>
                <a:cubicBezTo>
                  <a:pt x="48302" y="36485"/>
                  <a:pt x="50214" y="37327"/>
                  <a:pt x="51285" y="34190"/>
                </a:cubicBezTo>
                <a:cubicBezTo>
                  <a:pt x="52356" y="31054"/>
                  <a:pt x="51668" y="30596"/>
                  <a:pt x="54803" y="29448"/>
                </a:cubicBezTo>
                <a:cubicBezTo>
                  <a:pt x="57939" y="28301"/>
                  <a:pt x="61687" y="28225"/>
                  <a:pt x="63371" y="23405"/>
                </a:cubicBezTo>
                <a:cubicBezTo>
                  <a:pt x="65053" y="18587"/>
                  <a:pt x="67654" y="19887"/>
                  <a:pt x="71554" y="18587"/>
                </a:cubicBezTo>
                <a:cubicBezTo>
                  <a:pt x="75455" y="17286"/>
                  <a:pt x="74117" y="11015"/>
                  <a:pt x="78821" y="9523"/>
                </a:cubicBezTo>
                <a:cubicBezTo>
                  <a:pt x="83525" y="8032"/>
                  <a:pt x="87655" y="9639"/>
                  <a:pt x="90638" y="3672"/>
                </a:cubicBezTo>
                <a:lnTo>
                  <a:pt x="906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87"/>
          <p:cNvSpPr txBox="1"/>
          <p:nvPr/>
        </p:nvSpPr>
        <p:spPr>
          <a:xfrm>
            <a:off x="720000" y="3433863"/>
            <a:ext cx="3585300" cy="7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chemeClr val="accent2"/>
                </a:solidFill>
                <a:latin typeface="Mukta"/>
                <a:ea typeface="Mukta"/>
                <a:cs typeface="Mukta"/>
                <a:sym typeface="Mukta"/>
              </a:rPr>
              <a:t>CREDITS:</a:t>
            </a:r>
            <a:r>
              <a:rPr b="0" i="0" lang="en" sz="1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This presentation template was created by </a:t>
            </a:r>
            <a:r>
              <a:rPr b="1" i="0" lang="en" sz="1100" u="none" cap="none" strike="noStrike">
                <a:solidFill>
                  <a:schemeClr val="accent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i="0" lang="en" sz="1100" u="none" cap="none" strike="noStrike">
                <a:solidFill>
                  <a:schemeClr val="accent2"/>
                </a:solidFill>
                <a:latin typeface="Mukta"/>
                <a:ea typeface="Mukta"/>
                <a:cs typeface="Mukta"/>
                <a:sym typeface="Mukta"/>
              </a:rPr>
              <a:t>,</a:t>
            </a:r>
            <a:r>
              <a:rPr b="0" i="0" lang="en" sz="1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 including icons by </a:t>
            </a:r>
            <a:r>
              <a:rPr b="1" i="0" lang="en" sz="1100" u="none" cap="none" strike="noStrike">
                <a:solidFill>
                  <a:schemeClr val="accent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i="0" lang="en" sz="1100" u="none" cap="none" strike="noStrike">
                <a:solidFill>
                  <a:schemeClr val="accent2"/>
                </a:solidFill>
                <a:latin typeface="Mukta"/>
                <a:ea typeface="Mukta"/>
                <a:cs typeface="Mukta"/>
                <a:sym typeface="Mukta"/>
              </a:rPr>
              <a:t>,</a:t>
            </a:r>
            <a:r>
              <a:rPr b="0" i="0" lang="en" sz="1100" u="none" cap="none" strike="noStrike">
                <a:solidFill>
                  <a:schemeClr val="accent2"/>
                </a:solidFill>
                <a:latin typeface="Mukta"/>
                <a:ea typeface="Mukta"/>
                <a:cs typeface="Mukta"/>
                <a:sym typeface="Mukta"/>
              </a:rPr>
              <a:t> </a:t>
            </a:r>
            <a:r>
              <a:rPr b="0" i="0" lang="en" sz="1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rPr>
              <a:t>and infographics &amp; images by </a:t>
            </a:r>
            <a:r>
              <a:rPr b="1" i="0" lang="en" sz="1100" u="none" cap="none" strike="noStrike">
                <a:solidFill>
                  <a:schemeClr val="accent2"/>
                </a:solidFill>
                <a:uFill>
                  <a:noFill/>
                </a:uFill>
                <a:latin typeface="Mukta"/>
                <a:ea typeface="Mukta"/>
                <a:cs typeface="Mukta"/>
                <a:sym typeface="Muk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accent2"/>
              </a:solidFill>
              <a:latin typeface="Mukta"/>
              <a:ea typeface="Mukta"/>
              <a:cs typeface="Mukta"/>
              <a:sym typeface="Mukta"/>
            </a:endParaRPr>
          </a:p>
        </p:txBody>
      </p:sp>
      <p:sp>
        <p:nvSpPr>
          <p:cNvPr id="176" name="Google Shape;176;p87"/>
          <p:cNvSpPr txBox="1"/>
          <p:nvPr>
            <p:ph type="ctrTitle"/>
          </p:nvPr>
        </p:nvSpPr>
        <p:spPr>
          <a:xfrm>
            <a:off x="720000" y="898425"/>
            <a:ext cx="365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87"/>
          <p:cNvSpPr txBox="1"/>
          <p:nvPr>
            <p:ph idx="1" type="subTitle"/>
          </p:nvPr>
        </p:nvSpPr>
        <p:spPr>
          <a:xfrm>
            <a:off x="720000" y="2212533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87"/>
          <p:cNvSpPr txBox="1"/>
          <p:nvPr>
            <p:ph idx="2" type="subTitle"/>
          </p:nvPr>
        </p:nvSpPr>
        <p:spPr>
          <a:xfrm rot="-962">
            <a:off x="720000" y="4210773"/>
            <a:ext cx="32166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9" name="Google Shape;179;p87"/>
          <p:cNvGrpSpPr/>
          <p:nvPr/>
        </p:nvGrpSpPr>
        <p:grpSpPr>
          <a:xfrm flipH="1">
            <a:off x="4968194" y="1455086"/>
            <a:ext cx="3947216" cy="5972973"/>
            <a:chOff x="6335125" y="3560338"/>
            <a:chExt cx="1206325" cy="1825425"/>
          </a:xfrm>
        </p:grpSpPr>
        <p:sp>
          <p:nvSpPr>
            <p:cNvPr id="180" name="Google Shape;180;p87"/>
            <p:cNvSpPr/>
            <p:nvPr/>
          </p:nvSpPr>
          <p:spPr>
            <a:xfrm>
              <a:off x="7062700" y="5212563"/>
              <a:ext cx="152050" cy="173200"/>
            </a:xfrm>
            <a:custGeom>
              <a:rect b="b" l="l" r="r" t="t"/>
              <a:pathLst>
                <a:path extrusionOk="0" h="6928" w="608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7" y="869"/>
                    <a:pt x="652" y="1689"/>
                  </a:cubicBezTo>
                  <a:cubicBezTo>
                    <a:pt x="918" y="2510"/>
                    <a:pt x="773" y="3451"/>
                    <a:pt x="1568" y="4127"/>
                  </a:cubicBezTo>
                  <a:cubicBezTo>
                    <a:pt x="2357" y="4796"/>
                    <a:pt x="5009" y="6927"/>
                    <a:pt x="5557" y="6927"/>
                  </a:cubicBezTo>
                  <a:cubicBezTo>
                    <a:pt x="5563" y="6927"/>
                    <a:pt x="5569" y="6927"/>
                    <a:pt x="5574" y="6927"/>
                  </a:cubicBezTo>
                  <a:cubicBezTo>
                    <a:pt x="6081" y="6878"/>
                    <a:pt x="5864" y="5647"/>
                    <a:pt x="4971" y="4368"/>
                  </a:cubicBezTo>
                  <a:cubicBezTo>
                    <a:pt x="4420" y="3578"/>
                    <a:pt x="3610" y="2713"/>
                    <a:pt x="3072" y="2168"/>
                  </a:cubicBezTo>
                  <a:cubicBezTo>
                    <a:pt x="2700" y="1792"/>
                    <a:pt x="2440" y="1320"/>
                    <a:pt x="2320" y="803"/>
                  </a:cubicBezTo>
                  <a:lnTo>
                    <a:pt x="2209" y="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01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87"/>
            <p:cNvSpPr/>
            <p:nvPr/>
          </p:nvSpPr>
          <p:spPr>
            <a:xfrm>
              <a:off x="6335125" y="5220713"/>
              <a:ext cx="180400" cy="132325"/>
            </a:xfrm>
            <a:custGeom>
              <a:rect b="b" l="l" r="r" t="t"/>
              <a:pathLst>
                <a:path extrusionOk="0" h="5293" w="7216">
                  <a:moveTo>
                    <a:pt x="4610" y="0"/>
                  </a:moveTo>
                  <a:lnTo>
                    <a:pt x="4082" y="1304"/>
                  </a:lnTo>
                  <a:cubicBezTo>
                    <a:pt x="3957" y="1613"/>
                    <a:pt x="3753" y="1882"/>
                    <a:pt x="3488" y="2086"/>
                  </a:cubicBezTo>
                  <a:cubicBezTo>
                    <a:pt x="2803" y="2615"/>
                    <a:pt x="1421" y="3670"/>
                    <a:pt x="742" y="4109"/>
                  </a:cubicBezTo>
                  <a:cubicBezTo>
                    <a:pt x="62" y="4548"/>
                    <a:pt x="1" y="5293"/>
                    <a:pt x="935" y="5293"/>
                  </a:cubicBezTo>
                  <a:cubicBezTo>
                    <a:pt x="1269" y="5293"/>
                    <a:pt x="1729" y="5198"/>
                    <a:pt x="2335" y="4959"/>
                  </a:cubicBezTo>
                  <a:cubicBezTo>
                    <a:pt x="4633" y="4055"/>
                    <a:pt x="6153" y="3457"/>
                    <a:pt x="6588" y="3276"/>
                  </a:cubicBezTo>
                  <a:cubicBezTo>
                    <a:pt x="7022" y="3095"/>
                    <a:pt x="6407" y="1972"/>
                    <a:pt x="6588" y="1376"/>
                  </a:cubicBezTo>
                  <a:cubicBezTo>
                    <a:pt x="6769" y="778"/>
                    <a:pt x="7216" y="0"/>
                    <a:pt x="7216" y="0"/>
                  </a:cubicBezTo>
                  <a:close/>
                </a:path>
              </a:pathLst>
            </a:custGeom>
            <a:solidFill>
              <a:srgbClr val="101A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87"/>
            <p:cNvSpPr/>
            <p:nvPr/>
          </p:nvSpPr>
          <p:spPr>
            <a:xfrm>
              <a:off x="6450325" y="4313938"/>
              <a:ext cx="667600" cy="906800"/>
            </a:xfrm>
            <a:custGeom>
              <a:rect b="b" l="l" r="r" t="t"/>
              <a:pathLst>
                <a:path extrusionOk="0" h="36272" w="26704">
                  <a:moveTo>
                    <a:pt x="16043" y="1"/>
                  </a:moveTo>
                  <a:lnTo>
                    <a:pt x="15750" y="1439"/>
                  </a:lnTo>
                  <a:cubicBezTo>
                    <a:pt x="11020" y="6072"/>
                    <a:pt x="7047" y="15264"/>
                    <a:pt x="5359" y="20573"/>
                  </a:cubicBezTo>
                  <a:cubicBezTo>
                    <a:pt x="3669" y="25882"/>
                    <a:pt x="1" y="36271"/>
                    <a:pt x="1" y="36271"/>
                  </a:cubicBezTo>
                  <a:lnTo>
                    <a:pt x="2608" y="36271"/>
                  </a:lnTo>
                  <a:cubicBezTo>
                    <a:pt x="10233" y="26075"/>
                    <a:pt x="9437" y="21538"/>
                    <a:pt x="9437" y="21538"/>
                  </a:cubicBezTo>
                  <a:cubicBezTo>
                    <a:pt x="14867" y="15059"/>
                    <a:pt x="18993" y="6698"/>
                    <a:pt x="18993" y="6697"/>
                  </a:cubicBezTo>
                  <a:lnTo>
                    <a:pt x="18993" y="6697"/>
                  </a:lnTo>
                  <a:lnTo>
                    <a:pt x="18350" y="21154"/>
                  </a:lnTo>
                  <a:cubicBezTo>
                    <a:pt x="18273" y="22878"/>
                    <a:pt x="18635" y="24594"/>
                    <a:pt x="19402" y="26140"/>
                  </a:cubicBezTo>
                  <a:lnTo>
                    <a:pt x="24422" y="36271"/>
                  </a:lnTo>
                  <a:lnTo>
                    <a:pt x="26704" y="36271"/>
                  </a:lnTo>
                  <a:cubicBezTo>
                    <a:pt x="25943" y="32470"/>
                    <a:pt x="25219" y="25810"/>
                    <a:pt x="22577" y="23675"/>
                  </a:cubicBezTo>
                  <a:cubicBezTo>
                    <a:pt x="22577" y="23675"/>
                    <a:pt x="24857" y="16543"/>
                    <a:pt x="25599" y="11077"/>
                  </a:cubicBezTo>
                  <a:cubicBezTo>
                    <a:pt x="26342" y="5611"/>
                    <a:pt x="23772" y="1702"/>
                    <a:pt x="23772" y="1702"/>
                  </a:cubicBezTo>
                  <a:lnTo>
                    <a:pt x="237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87"/>
            <p:cNvSpPr/>
            <p:nvPr/>
          </p:nvSpPr>
          <p:spPr>
            <a:xfrm>
              <a:off x="6767800" y="4313938"/>
              <a:ext cx="304525" cy="151525"/>
            </a:xfrm>
            <a:custGeom>
              <a:rect b="b" l="l" r="r" t="t"/>
              <a:pathLst>
                <a:path extrusionOk="0" h="6061" w="12181">
                  <a:moveTo>
                    <a:pt x="12177" y="4083"/>
                  </a:moveTo>
                  <a:cubicBezTo>
                    <a:pt x="12178" y="4087"/>
                    <a:pt x="12179" y="4090"/>
                    <a:pt x="12180" y="4093"/>
                  </a:cubicBezTo>
                  <a:cubicBezTo>
                    <a:pt x="12179" y="4090"/>
                    <a:pt x="12178" y="4087"/>
                    <a:pt x="12177" y="4083"/>
                  </a:cubicBezTo>
                  <a:close/>
                  <a:moveTo>
                    <a:pt x="3344" y="1"/>
                  </a:moveTo>
                  <a:lnTo>
                    <a:pt x="3051" y="1440"/>
                  </a:lnTo>
                  <a:cubicBezTo>
                    <a:pt x="2157" y="2315"/>
                    <a:pt x="1291" y="3354"/>
                    <a:pt x="462" y="4499"/>
                  </a:cubicBezTo>
                  <a:cubicBezTo>
                    <a:pt x="1" y="5136"/>
                    <a:pt x="442" y="6042"/>
                    <a:pt x="1228" y="6059"/>
                  </a:cubicBezTo>
                  <a:cubicBezTo>
                    <a:pt x="1255" y="6060"/>
                    <a:pt x="1281" y="6060"/>
                    <a:pt x="1309" y="6060"/>
                  </a:cubicBezTo>
                  <a:cubicBezTo>
                    <a:pt x="3889" y="6060"/>
                    <a:pt x="8896" y="3559"/>
                    <a:pt x="11120" y="3559"/>
                  </a:cubicBezTo>
                  <a:cubicBezTo>
                    <a:pt x="11665" y="3559"/>
                    <a:pt x="12043" y="3710"/>
                    <a:pt x="12177" y="4083"/>
                  </a:cubicBezTo>
                  <a:lnTo>
                    <a:pt x="12177" y="4083"/>
                  </a:lnTo>
                  <a:cubicBezTo>
                    <a:pt x="11649" y="2580"/>
                    <a:pt x="11073" y="1702"/>
                    <a:pt x="11073" y="1702"/>
                  </a:cubicBezTo>
                  <a:lnTo>
                    <a:pt x="11073" y="1"/>
                  </a:lnTo>
                  <a:close/>
                </a:path>
              </a:pathLst>
            </a:custGeom>
            <a:solidFill>
              <a:srgbClr val="0A0A0A">
                <a:alpha val="2392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87"/>
            <p:cNvSpPr/>
            <p:nvPr/>
          </p:nvSpPr>
          <p:spPr>
            <a:xfrm>
              <a:off x="6862200" y="4450463"/>
              <a:ext cx="110175" cy="27375"/>
            </a:xfrm>
            <a:custGeom>
              <a:rect b="b" l="l" r="r" t="t"/>
              <a:pathLst>
                <a:path extrusionOk="0" h="1095" w="4407">
                  <a:moveTo>
                    <a:pt x="4404" y="1"/>
                  </a:moveTo>
                  <a:lnTo>
                    <a:pt x="0" y="1084"/>
                  </a:lnTo>
                  <a:lnTo>
                    <a:pt x="2" y="1095"/>
                  </a:lnTo>
                  <a:lnTo>
                    <a:pt x="4407" y="11"/>
                  </a:lnTo>
                  <a:lnTo>
                    <a:pt x="4404" y="1"/>
                  </a:lnTo>
                  <a:close/>
                </a:path>
              </a:pathLst>
            </a:custGeom>
            <a:solidFill>
              <a:srgbClr val="F8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87"/>
            <p:cNvSpPr/>
            <p:nvPr/>
          </p:nvSpPr>
          <p:spPr>
            <a:xfrm>
              <a:off x="6924950" y="4320338"/>
              <a:ext cx="5675" cy="161125"/>
            </a:xfrm>
            <a:custGeom>
              <a:rect b="b" l="l" r="r" t="t"/>
              <a:pathLst>
                <a:path extrusionOk="0" h="6445" w="227">
                  <a:moveTo>
                    <a:pt x="216" y="1"/>
                  </a:moveTo>
                  <a:lnTo>
                    <a:pt x="1" y="6444"/>
                  </a:lnTo>
                  <a:lnTo>
                    <a:pt x="11" y="6445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8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87"/>
            <p:cNvSpPr/>
            <p:nvPr/>
          </p:nvSpPr>
          <p:spPr>
            <a:xfrm>
              <a:off x="6907075" y="4320238"/>
              <a:ext cx="20125" cy="101975"/>
            </a:xfrm>
            <a:custGeom>
              <a:rect b="b" l="l" r="r" t="t"/>
              <a:pathLst>
                <a:path extrusionOk="0" h="4079" w="805">
                  <a:moveTo>
                    <a:pt x="193" y="1"/>
                  </a:moveTo>
                  <a:cubicBezTo>
                    <a:pt x="191" y="14"/>
                    <a:pt x="10" y="1367"/>
                    <a:pt x="3" y="2482"/>
                  </a:cubicBezTo>
                  <a:cubicBezTo>
                    <a:pt x="1" y="2880"/>
                    <a:pt x="66" y="3432"/>
                    <a:pt x="398" y="3803"/>
                  </a:cubicBezTo>
                  <a:cubicBezTo>
                    <a:pt x="597" y="4027"/>
                    <a:pt x="799" y="4078"/>
                    <a:pt x="802" y="4078"/>
                  </a:cubicBezTo>
                  <a:lnTo>
                    <a:pt x="805" y="4069"/>
                  </a:lnTo>
                  <a:cubicBezTo>
                    <a:pt x="803" y="4068"/>
                    <a:pt x="603" y="4017"/>
                    <a:pt x="406" y="3796"/>
                  </a:cubicBezTo>
                  <a:cubicBezTo>
                    <a:pt x="77" y="3428"/>
                    <a:pt x="11" y="2878"/>
                    <a:pt x="13" y="2482"/>
                  </a:cubicBezTo>
                  <a:cubicBezTo>
                    <a:pt x="21" y="1368"/>
                    <a:pt x="202" y="16"/>
                    <a:pt x="204" y="3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F8E9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87"/>
            <p:cNvSpPr/>
            <p:nvPr/>
          </p:nvSpPr>
          <p:spPr>
            <a:xfrm>
              <a:off x="6608025" y="4044788"/>
              <a:ext cx="243400" cy="384175"/>
            </a:xfrm>
            <a:custGeom>
              <a:rect b="b" l="l" r="r" t="t"/>
              <a:pathLst>
                <a:path extrusionOk="0" h="15367" w="9736">
                  <a:moveTo>
                    <a:pt x="8620" y="1"/>
                  </a:moveTo>
                  <a:cubicBezTo>
                    <a:pt x="8620" y="1"/>
                    <a:pt x="7449" y="185"/>
                    <a:pt x="6748" y="2188"/>
                  </a:cubicBezTo>
                  <a:cubicBezTo>
                    <a:pt x="6049" y="4191"/>
                    <a:pt x="4481" y="9523"/>
                    <a:pt x="4481" y="9523"/>
                  </a:cubicBezTo>
                  <a:lnTo>
                    <a:pt x="1927" y="3391"/>
                  </a:lnTo>
                  <a:cubicBezTo>
                    <a:pt x="1884" y="3287"/>
                    <a:pt x="1935" y="3169"/>
                    <a:pt x="2040" y="3128"/>
                  </a:cubicBezTo>
                  <a:lnTo>
                    <a:pt x="2222" y="3059"/>
                  </a:lnTo>
                  <a:cubicBezTo>
                    <a:pt x="2394" y="2993"/>
                    <a:pt x="2501" y="2820"/>
                    <a:pt x="2482" y="2636"/>
                  </a:cubicBezTo>
                  <a:lnTo>
                    <a:pt x="2359" y="1421"/>
                  </a:lnTo>
                  <a:cubicBezTo>
                    <a:pt x="2342" y="1244"/>
                    <a:pt x="2193" y="1116"/>
                    <a:pt x="2023" y="1116"/>
                  </a:cubicBezTo>
                  <a:cubicBezTo>
                    <a:pt x="2000" y="1116"/>
                    <a:pt x="1976" y="1118"/>
                    <a:pt x="1952" y="1123"/>
                  </a:cubicBezTo>
                  <a:lnTo>
                    <a:pt x="1725" y="1172"/>
                  </a:lnTo>
                  <a:lnTo>
                    <a:pt x="1613" y="758"/>
                  </a:lnTo>
                  <a:cubicBezTo>
                    <a:pt x="1573" y="607"/>
                    <a:pt x="1438" y="518"/>
                    <a:pt x="1299" y="518"/>
                  </a:cubicBezTo>
                  <a:cubicBezTo>
                    <a:pt x="1227" y="518"/>
                    <a:pt x="1154" y="542"/>
                    <a:pt x="1092" y="593"/>
                  </a:cubicBezTo>
                  <a:lnTo>
                    <a:pt x="201" y="1335"/>
                  </a:lnTo>
                  <a:cubicBezTo>
                    <a:pt x="60" y="1452"/>
                    <a:pt x="1" y="1640"/>
                    <a:pt x="47" y="1816"/>
                  </a:cubicBezTo>
                  <a:lnTo>
                    <a:pt x="89" y="1970"/>
                  </a:lnTo>
                  <a:lnTo>
                    <a:pt x="396" y="3472"/>
                  </a:lnTo>
                  <a:cubicBezTo>
                    <a:pt x="396" y="3472"/>
                    <a:pt x="975" y="9590"/>
                    <a:pt x="1355" y="12178"/>
                  </a:cubicBezTo>
                  <a:cubicBezTo>
                    <a:pt x="1721" y="14669"/>
                    <a:pt x="2992" y="15366"/>
                    <a:pt x="4377" y="15366"/>
                  </a:cubicBezTo>
                  <a:cubicBezTo>
                    <a:pt x="4431" y="15366"/>
                    <a:pt x="4486" y="15365"/>
                    <a:pt x="4540" y="15363"/>
                  </a:cubicBezTo>
                  <a:cubicBezTo>
                    <a:pt x="5989" y="15309"/>
                    <a:pt x="7198" y="14260"/>
                    <a:pt x="7924" y="12069"/>
                  </a:cubicBezTo>
                  <a:cubicBezTo>
                    <a:pt x="8649" y="9879"/>
                    <a:pt x="9735" y="5716"/>
                    <a:pt x="9735" y="5716"/>
                  </a:cubicBezTo>
                  <a:lnTo>
                    <a:pt x="8620" y="1"/>
                  </a:ln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87"/>
            <p:cNvSpPr/>
            <p:nvPr/>
          </p:nvSpPr>
          <p:spPr>
            <a:xfrm>
              <a:off x="6774625" y="4044788"/>
              <a:ext cx="76800" cy="205075"/>
            </a:xfrm>
            <a:custGeom>
              <a:rect b="b" l="l" r="r" t="t"/>
              <a:pathLst>
                <a:path extrusionOk="0" h="8203" w="3072">
                  <a:moveTo>
                    <a:pt x="1956" y="1"/>
                  </a:moveTo>
                  <a:cubicBezTo>
                    <a:pt x="1956" y="1"/>
                    <a:pt x="785" y="185"/>
                    <a:pt x="84" y="2188"/>
                  </a:cubicBezTo>
                  <a:cubicBezTo>
                    <a:pt x="58" y="2263"/>
                    <a:pt x="30" y="2345"/>
                    <a:pt x="1" y="2430"/>
                  </a:cubicBezTo>
                  <a:cubicBezTo>
                    <a:pt x="336" y="3771"/>
                    <a:pt x="246" y="5983"/>
                    <a:pt x="712" y="7504"/>
                  </a:cubicBezTo>
                  <a:cubicBezTo>
                    <a:pt x="855" y="7970"/>
                    <a:pt x="1255" y="8203"/>
                    <a:pt x="1654" y="8203"/>
                  </a:cubicBezTo>
                  <a:cubicBezTo>
                    <a:pt x="2062" y="8203"/>
                    <a:pt x="2468" y="7960"/>
                    <a:pt x="2599" y="7479"/>
                  </a:cubicBezTo>
                  <a:cubicBezTo>
                    <a:pt x="2878" y="6458"/>
                    <a:pt x="3071" y="5716"/>
                    <a:pt x="3071" y="5716"/>
                  </a:cubicBezTo>
                  <a:lnTo>
                    <a:pt x="1956" y="1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87"/>
            <p:cNvSpPr/>
            <p:nvPr/>
          </p:nvSpPr>
          <p:spPr>
            <a:xfrm>
              <a:off x="6958925" y="3571663"/>
              <a:ext cx="541950" cy="574275"/>
            </a:xfrm>
            <a:custGeom>
              <a:rect b="b" l="l" r="r" t="t"/>
              <a:pathLst>
                <a:path extrusionOk="0" h="22971" w="21678">
                  <a:moveTo>
                    <a:pt x="20061" y="0"/>
                  </a:moveTo>
                  <a:cubicBezTo>
                    <a:pt x="19974" y="0"/>
                    <a:pt x="19894" y="48"/>
                    <a:pt x="19855" y="128"/>
                  </a:cubicBezTo>
                  <a:cubicBezTo>
                    <a:pt x="19696" y="451"/>
                    <a:pt x="19340" y="1198"/>
                    <a:pt x="19273" y="1535"/>
                  </a:cubicBezTo>
                  <a:cubicBezTo>
                    <a:pt x="19230" y="1745"/>
                    <a:pt x="19154" y="2099"/>
                    <a:pt x="19086" y="2406"/>
                  </a:cubicBezTo>
                  <a:cubicBezTo>
                    <a:pt x="19004" y="2780"/>
                    <a:pt x="18765" y="3101"/>
                    <a:pt x="18428" y="3286"/>
                  </a:cubicBezTo>
                  <a:cubicBezTo>
                    <a:pt x="16899" y="4125"/>
                    <a:pt x="12431" y="6804"/>
                    <a:pt x="10546" y="10386"/>
                  </a:cubicBezTo>
                  <a:lnTo>
                    <a:pt x="2336" y="16229"/>
                  </a:lnTo>
                  <a:lnTo>
                    <a:pt x="0" y="20606"/>
                  </a:lnTo>
                  <a:lnTo>
                    <a:pt x="4296" y="22971"/>
                  </a:lnTo>
                  <a:lnTo>
                    <a:pt x="5255" y="22017"/>
                  </a:lnTo>
                  <a:lnTo>
                    <a:pt x="5707" y="20650"/>
                  </a:lnTo>
                  <a:lnTo>
                    <a:pt x="19486" y="4220"/>
                  </a:lnTo>
                  <a:cubicBezTo>
                    <a:pt x="19486" y="4220"/>
                    <a:pt x="19504" y="4223"/>
                    <a:pt x="19536" y="4223"/>
                  </a:cubicBezTo>
                  <a:cubicBezTo>
                    <a:pt x="19663" y="4223"/>
                    <a:pt x="20013" y="4180"/>
                    <a:pt x="20369" y="3755"/>
                  </a:cubicBezTo>
                  <a:cubicBezTo>
                    <a:pt x="20369" y="3755"/>
                    <a:pt x="20407" y="3766"/>
                    <a:pt x="20476" y="3766"/>
                  </a:cubicBezTo>
                  <a:cubicBezTo>
                    <a:pt x="20585" y="3766"/>
                    <a:pt x="20773" y="3738"/>
                    <a:pt x="21015" y="3590"/>
                  </a:cubicBezTo>
                  <a:cubicBezTo>
                    <a:pt x="21413" y="3347"/>
                    <a:pt x="21513" y="3096"/>
                    <a:pt x="21552" y="2756"/>
                  </a:cubicBezTo>
                  <a:cubicBezTo>
                    <a:pt x="21590" y="2416"/>
                    <a:pt x="21425" y="1603"/>
                    <a:pt x="21425" y="1603"/>
                  </a:cubicBezTo>
                  <a:cubicBezTo>
                    <a:pt x="21425" y="1603"/>
                    <a:pt x="21678" y="1321"/>
                    <a:pt x="21668" y="1011"/>
                  </a:cubicBezTo>
                  <a:cubicBezTo>
                    <a:pt x="21659" y="738"/>
                    <a:pt x="21390" y="563"/>
                    <a:pt x="21199" y="563"/>
                  </a:cubicBezTo>
                  <a:cubicBezTo>
                    <a:pt x="21172" y="563"/>
                    <a:pt x="21147" y="567"/>
                    <a:pt x="21124" y="574"/>
                  </a:cubicBezTo>
                  <a:cubicBezTo>
                    <a:pt x="20940" y="632"/>
                    <a:pt x="20009" y="1175"/>
                    <a:pt x="20009" y="1175"/>
                  </a:cubicBezTo>
                  <a:lnTo>
                    <a:pt x="20281" y="299"/>
                  </a:lnTo>
                  <a:cubicBezTo>
                    <a:pt x="20322" y="167"/>
                    <a:pt x="20239" y="29"/>
                    <a:pt x="20102" y="4"/>
                  </a:cubicBezTo>
                  <a:cubicBezTo>
                    <a:pt x="20088" y="1"/>
                    <a:pt x="20074" y="0"/>
                    <a:pt x="20061" y="0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87"/>
            <p:cNvSpPr/>
            <p:nvPr/>
          </p:nvSpPr>
          <p:spPr>
            <a:xfrm>
              <a:off x="6958925" y="3943088"/>
              <a:ext cx="156725" cy="202850"/>
            </a:xfrm>
            <a:custGeom>
              <a:rect b="b" l="l" r="r" t="t"/>
              <a:pathLst>
                <a:path extrusionOk="0" h="8114" w="6269">
                  <a:moveTo>
                    <a:pt x="4264" y="0"/>
                  </a:moveTo>
                  <a:lnTo>
                    <a:pt x="2336" y="1372"/>
                  </a:lnTo>
                  <a:lnTo>
                    <a:pt x="0" y="5749"/>
                  </a:lnTo>
                  <a:lnTo>
                    <a:pt x="4296" y="8114"/>
                  </a:lnTo>
                  <a:lnTo>
                    <a:pt x="5255" y="7160"/>
                  </a:lnTo>
                  <a:lnTo>
                    <a:pt x="5707" y="5793"/>
                  </a:lnTo>
                  <a:lnTo>
                    <a:pt x="5719" y="5779"/>
                  </a:lnTo>
                  <a:cubicBezTo>
                    <a:pt x="6269" y="5123"/>
                    <a:pt x="5839" y="4130"/>
                    <a:pt x="4986" y="4067"/>
                  </a:cubicBezTo>
                  <a:cubicBezTo>
                    <a:pt x="4383" y="4021"/>
                    <a:pt x="3824" y="3894"/>
                    <a:pt x="3609" y="3332"/>
                  </a:cubicBezTo>
                  <a:cubicBezTo>
                    <a:pt x="3293" y="2513"/>
                    <a:pt x="3522" y="1154"/>
                    <a:pt x="4264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87"/>
            <p:cNvSpPr/>
            <p:nvPr/>
          </p:nvSpPr>
          <p:spPr>
            <a:xfrm>
              <a:off x="6875775" y="3831288"/>
              <a:ext cx="104425" cy="201550"/>
            </a:xfrm>
            <a:custGeom>
              <a:rect b="b" l="l" r="r" t="t"/>
              <a:pathLst>
                <a:path extrusionOk="0" h="8062" w="4177">
                  <a:moveTo>
                    <a:pt x="2269" y="1"/>
                  </a:moveTo>
                  <a:lnTo>
                    <a:pt x="1" y="2124"/>
                  </a:lnTo>
                  <a:lnTo>
                    <a:pt x="254" y="4091"/>
                  </a:lnTo>
                  <a:lnTo>
                    <a:pt x="201" y="8061"/>
                  </a:lnTo>
                  <a:lnTo>
                    <a:pt x="3125" y="7470"/>
                  </a:lnTo>
                  <a:lnTo>
                    <a:pt x="3125" y="4683"/>
                  </a:lnTo>
                  <a:cubicBezTo>
                    <a:pt x="3125" y="4683"/>
                    <a:pt x="3862" y="4514"/>
                    <a:pt x="4018" y="4007"/>
                  </a:cubicBezTo>
                  <a:cubicBezTo>
                    <a:pt x="4176" y="3500"/>
                    <a:pt x="3741" y="2957"/>
                    <a:pt x="3476" y="2209"/>
                  </a:cubicBezTo>
                  <a:cubicBezTo>
                    <a:pt x="3753" y="809"/>
                    <a:pt x="2269" y="1"/>
                    <a:pt x="2269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87"/>
            <p:cNvSpPr/>
            <p:nvPr/>
          </p:nvSpPr>
          <p:spPr>
            <a:xfrm>
              <a:off x="6822150" y="3791413"/>
              <a:ext cx="182775" cy="160975"/>
            </a:xfrm>
            <a:custGeom>
              <a:rect b="b" l="l" r="r" t="t"/>
              <a:pathLst>
                <a:path extrusionOk="0" h="6439" w="7311">
                  <a:moveTo>
                    <a:pt x="5053" y="1"/>
                  </a:moveTo>
                  <a:cubicBezTo>
                    <a:pt x="4330" y="1"/>
                    <a:pt x="3660" y="571"/>
                    <a:pt x="3340" y="884"/>
                  </a:cubicBezTo>
                  <a:cubicBezTo>
                    <a:pt x="2845" y="1366"/>
                    <a:pt x="3017" y="1358"/>
                    <a:pt x="1509" y="1974"/>
                  </a:cubicBezTo>
                  <a:cubicBezTo>
                    <a:pt x="0" y="2588"/>
                    <a:pt x="419" y="4203"/>
                    <a:pt x="851" y="4951"/>
                  </a:cubicBezTo>
                  <a:cubicBezTo>
                    <a:pt x="1359" y="5835"/>
                    <a:pt x="2118" y="6439"/>
                    <a:pt x="2335" y="6439"/>
                  </a:cubicBezTo>
                  <a:cubicBezTo>
                    <a:pt x="2362" y="6439"/>
                    <a:pt x="2381" y="6429"/>
                    <a:pt x="2389" y="6410"/>
                  </a:cubicBezTo>
                  <a:lnTo>
                    <a:pt x="2822" y="3972"/>
                  </a:lnTo>
                  <a:cubicBezTo>
                    <a:pt x="3518" y="3719"/>
                    <a:pt x="3883" y="2780"/>
                    <a:pt x="4021" y="2326"/>
                  </a:cubicBezTo>
                  <a:cubicBezTo>
                    <a:pt x="4055" y="2217"/>
                    <a:pt x="4155" y="2147"/>
                    <a:pt x="4261" y="2147"/>
                  </a:cubicBezTo>
                  <a:cubicBezTo>
                    <a:pt x="4297" y="2147"/>
                    <a:pt x="4334" y="2156"/>
                    <a:pt x="4369" y="2174"/>
                  </a:cubicBezTo>
                  <a:cubicBezTo>
                    <a:pt x="5104" y="2550"/>
                    <a:pt x="5621" y="3804"/>
                    <a:pt x="5621" y="3804"/>
                  </a:cubicBezTo>
                  <a:cubicBezTo>
                    <a:pt x="5886" y="3333"/>
                    <a:pt x="7310" y="1982"/>
                    <a:pt x="6236" y="642"/>
                  </a:cubicBezTo>
                  <a:cubicBezTo>
                    <a:pt x="5858" y="170"/>
                    <a:pt x="5448" y="1"/>
                    <a:pt x="5053" y="1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87"/>
            <p:cNvSpPr/>
            <p:nvPr/>
          </p:nvSpPr>
          <p:spPr>
            <a:xfrm>
              <a:off x="6903325" y="3941913"/>
              <a:ext cx="50625" cy="58700"/>
            </a:xfrm>
            <a:custGeom>
              <a:rect b="b" l="l" r="r" t="t"/>
              <a:pathLst>
                <a:path extrusionOk="0" h="2348" w="2025">
                  <a:moveTo>
                    <a:pt x="304" y="0"/>
                  </a:moveTo>
                  <a:cubicBezTo>
                    <a:pt x="136" y="0"/>
                    <a:pt x="1" y="192"/>
                    <a:pt x="103" y="363"/>
                  </a:cubicBezTo>
                  <a:cubicBezTo>
                    <a:pt x="298" y="685"/>
                    <a:pt x="632" y="867"/>
                    <a:pt x="766" y="1054"/>
                  </a:cubicBezTo>
                  <a:cubicBezTo>
                    <a:pt x="974" y="1343"/>
                    <a:pt x="1391" y="2312"/>
                    <a:pt x="2024" y="2348"/>
                  </a:cubicBezTo>
                  <a:lnTo>
                    <a:pt x="2024" y="257"/>
                  </a:lnTo>
                  <a:lnTo>
                    <a:pt x="2023" y="257"/>
                  </a:lnTo>
                  <a:cubicBezTo>
                    <a:pt x="1861" y="311"/>
                    <a:pt x="1692" y="335"/>
                    <a:pt x="1525" y="335"/>
                  </a:cubicBezTo>
                  <a:cubicBezTo>
                    <a:pt x="1119" y="335"/>
                    <a:pt x="718" y="198"/>
                    <a:pt x="419" y="31"/>
                  </a:cubicBezTo>
                  <a:cubicBezTo>
                    <a:pt x="381" y="10"/>
                    <a:pt x="342" y="0"/>
                    <a:pt x="304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87"/>
            <p:cNvSpPr/>
            <p:nvPr/>
          </p:nvSpPr>
          <p:spPr>
            <a:xfrm>
              <a:off x="6750075" y="3840738"/>
              <a:ext cx="105525" cy="185675"/>
            </a:xfrm>
            <a:custGeom>
              <a:rect b="b" l="l" r="r" t="t"/>
              <a:pathLst>
                <a:path extrusionOk="0" h="7427" w="4221">
                  <a:moveTo>
                    <a:pt x="2979" y="0"/>
                  </a:moveTo>
                  <a:cubicBezTo>
                    <a:pt x="2700" y="0"/>
                    <a:pt x="2400" y="56"/>
                    <a:pt x="2109" y="214"/>
                  </a:cubicBezTo>
                  <a:cubicBezTo>
                    <a:pt x="1108" y="757"/>
                    <a:pt x="1228" y="1735"/>
                    <a:pt x="1421" y="2953"/>
                  </a:cubicBezTo>
                  <a:cubicBezTo>
                    <a:pt x="1614" y="4172"/>
                    <a:pt x="1418" y="4915"/>
                    <a:pt x="733" y="5426"/>
                  </a:cubicBezTo>
                  <a:cubicBezTo>
                    <a:pt x="181" y="5839"/>
                    <a:pt x="1" y="6464"/>
                    <a:pt x="59" y="7008"/>
                  </a:cubicBezTo>
                  <a:cubicBezTo>
                    <a:pt x="86" y="7264"/>
                    <a:pt x="305" y="7426"/>
                    <a:pt x="538" y="7426"/>
                  </a:cubicBezTo>
                  <a:cubicBezTo>
                    <a:pt x="631" y="7426"/>
                    <a:pt x="726" y="7400"/>
                    <a:pt x="811" y="7345"/>
                  </a:cubicBezTo>
                  <a:cubicBezTo>
                    <a:pt x="1140" y="7129"/>
                    <a:pt x="1632" y="6952"/>
                    <a:pt x="2121" y="6753"/>
                  </a:cubicBezTo>
                  <a:cubicBezTo>
                    <a:pt x="2953" y="6416"/>
                    <a:pt x="3533" y="5680"/>
                    <a:pt x="3207" y="4522"/>
                  </a:cubicBezTo>
                  <a:cubicBezTo>
                    <a:pt x="2881" y="3363"/>
                    <a:pt x="2832" y="3870"/>
                    <a:pt x="2724" y="3013"/>
                  </a:cubicBezTo>
                  <a:cubicBezTo>
                    <a:pt x="2637" y="2329"/>
                    <a:pt x="3582" y="2260"/>
                    <a:pt x="3966" y="2260"/>
                  </a:cubicBezTo>
                  <a:cubicBezTo>
                    <a:pt x="4063" y="2260"/>
                    <a:pt x="4124" y="2265"/>
                    <a:pt x="4124" y="2265"/>
                  </a:cubicBezTo>
                  <a:lnTo>
                    <a:pt x="4221" y="335"/>
                  </a:lnTo>
                  <a:cubicBezTo>
                    <a:pt x="4221" y="335"/>
                    <a:pt x="3662" y="0"/>
                    <a:pt x="2979" y="0"/>
                  </a:cubicBez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87"/>
            <p:cNvSpPr/>
            <p:nvPr/>
          </p:nvSpPr>
          <p:spPr>
            <a:xfrm>
              <a:off x="6867775" y="3859888"/>
              <a:ext cx="101075" cy="72200"/>
            </a:xfrm>
            <a:custGeom>
              <a:rect b="b" l="l" r="r" t="t"/>
              <a:pathLst>
                <a:path extrusionOk="0" h="2888" w="4043">
                  <a:moveTo>
                    <a:pt x="1513" y="1"/>
                  </a:moveTo>
                  <a:lnTo>
                    <a:pt x="0" y="1725"/>
                  </a:lnTo>
                  <a:lnTo>
                    <a:pt x="337" y="2887"/>
                  </a:lnTo>
                  <a:lnTo>
                    <a:pt x="748" y="2443"/>
                  </a:lnTo>
                  <a:cubicBezTo>
                    <a:pt x="1066" y="2101"/>
                    <a:pt x="1477" y="1861"/>
                    <a:pt x="1932" y="1753"/>
                  </a:cubicBezTo>
                  <a:lnTo>
                    <a:pt x="3284" y="1433"/>
                  </a:lnTo>
                  <a:lnTo>
                    <a:pt x="4042" y="44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87"/>
            <p:cNvSpPr/>
            <p:nvPr/>
          </p:nvSpPr>
          <p:spPr>
            <a:xfrm>
              <a:off x="6856925" y="3825263"/>
              <a:ext cx="30650" cy="80125"/>
            </a:xfrm>
            <a:custGeom>
              <a:rect b="b" l="l" r="r" t="t"/>
              <a:pathLst>
                <a:path extrusionOk="0" h="3205" w="1226">
                  <a:moveTo>
                    <a:pt x="1226" y="1"/>
                  </a:moveTo>
                  <a:lnTo>
                    <a:pt x="692" y="210"/>
                  </a:lnTo>
                  <a:cubicBezTo>
                    <a:pt x="640" y="231"/>
                    <a:pt x="598" y="270"/>
                    <a:pt x="575" y="321"/>
                  </a:cubicBezTo>
                  <a:cubicBezTo>
                    <a:pt x="441" y="625"/>
                    <a:pt x="0" y="1768"/>
                    <a:pt x="319" y="3204"/>
                  </a:cubicBezTo>
                  <a:lnTo>
                    <a:pt x="764" y="3079"/>
                  </a:lnTo>
                  <a:cubicBezTo>
                    <a:pt x="764" y="3079"/>
                    <a:pt x="423" y="1674"/>
                    <a:pt x="12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87"/>
            <p:cNvSpPr/>
            <p:nvPr/>
          </p:nvSpPr>
          <p:spPr>
            <a:xfrm>
              <a:off x="6802950" y="3977363"/>
              <a:ext cx="287350" cy="349725"/>
            </a:xfrm>
            <a:custGeom>
              <a:rect b="b" l="l" r="r" t="t"/>
              <a:pathLst>
                <a:path extrusionOk="0" h="13989" w="11494">
                  <a:moveTo>
                    <a:pt x="8575" y="1"/>
                  </a:moveTo>
                  <a:lnTo>
                    <a:pt x="8575" y="1"/>
                  </a:lnTo>
                  <a:cubicBezTo>
                    <a:pt x="7947" y="215"/>
                    <a:pt x="6210" y="1120"/>
                    <a:pt x="6210" y="1120"/>
                  </a:cubicBezTo>
                  <a:cubicBezTo>
                    <a:pt x="6210" y="1120"/>
                    <a:pt x="5975" y="1063"/>
                    <a:pt x="5556" y="1063"/>
                  </a:cubicBezTo>
                  <a:cubicBezTo>
                    <a:pt x="5208" y="1063"/>
                    <a:pt x="4732" y="1103"/>
                    <a:pt x="4159" y="1247"/>
                  </a:cubicBezTo>
                  <a:cubicBezTo>
                    <a:pt x="2929" y="1556"/>
                    <a:pt x="2527" y="1961"/>
                    <a:pt x="2527" y="1961"/>
                  </a:cubicBezTo>
                  <a:lnTo>
                    <a:pt x="1021" y="2593"/>
                  </a:lnTo>
                  <a:cubicBezTo>
                    <a:pt x="490" y="2815"/>
                    <a:pt x="188" y="3380"/>
                    <a:pt x="300" y="3945"/>
                  </a:cubicBezTo>
                  <a:lnTo>
                    <a:pt x="418" y="4541"/>
                  </a:lnTo>
                  <a:cubicBezTo>
                    <a:pt x="418" y="4541"/>
                    <a:pt x="1" y="5916"/>
                    <a:pt x="164" y="7093"/>
                  </a:cubicBezTo>
                  <a:cubicBezTo>
                    <a:pt x="376" y="8618"/>
                    <a:pt x="1485" y="9319"/>
                    <a:pt x="1485" y="9319"/>
                  </a:cubicBezTo>
                  <a:lnTo>
                    <a:pt x="1865" y="12613"/>
                  </a:lnTo>
                  <a:cubicBezTo>
                    <a:pt x="1269" y="12902"/>
                    <a:pt x="780" y="13989"/>
                    <a:pt x="1865" y="13989"/>
                  </a:cubicBezTo>
                  <a:lnTo>
                    <a:pt x="8689" y="13989"/>
                  </a:lnTo>
                  <a:cubicBezTo>
                    <a:pt x="10173" y="13989"/>
                    <a:pt x="10299" y="13808"/>
                    <a:pt x="10354" y="13446"/>
                  </a:cubicBezTo>
                  <a:cubicBezTo>
                    <a:pt x="10408" y="13084"/>
                    <a:pt x="9848" y="12667"/>
                    <a:pt x="9848" y="12667"/>
                  </a:cubicBezTo>
                  <a:lnTo>
                    <a:pt x="11494" y="5789"/>
                  </a:lnTo>
                  <a:lnTo>
                    <a:pt x="11494" y="5789"/>
                  </a:lnTo>
                  <a:cubicBezTo>
                    <a:pt x="11494" y="5789"/>
                    <a:pt x="11494" y="5789"/>
                    <a:pt x="11493" y="5789"/>
                  </a:cubicBezTo>
                  <a:cubicBezTo>
                    <a:pt x="11459" y="5789"/>
                    <a:pt x="10087" y="5778"/>
                    <a:pt x="9015" y="3961"/>
                  </a:cubicBezTo>
                  <a:cubicBezTo>
                    <a:pt x="8186" y="2557"/>
                    <a:pt x="8128" y="740"/>
                    <a:pt x="857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87"/>
            <p:cNvSpPr/>
            <p:nvPr/>
          </p:nvSpPr>
          <p:spPr>
            <a:xfrm>
              <a:off x="6948150" y="4154863"/>
              <a:ext cx="78525" cy="50350"/>
            </a:xfrm>
            <a:custGeom>
              <a:rect b="b" l="l" r="r" t="t"/>
              <a:pathLst>
                <a:path extrusionOk="0" h="2014" w="3141">
                  <a:moveTo>
                    <a:pt x="3129" y="0"/>
                  </a:moveTo>
                  <a:cubicBezTo>
                    <a:pt x="3126" y="4"/>
                    <a:pt x="2897" y="331"/>
                    <a:pt x="2398" y="739"/>
                  </a:cubicBezTo>
                  <a:cubicBezTo>
                    <a:pt x="1938" y="1116"/>
                    <a:pt x="1149" y="1640"/>
                    <a:pt x="1" y="2001"/>
                  </a:cubicBezTo>
                  <a:lnTo>
                    <a:pt x="4" y="2014"/>
                  </a:lnTo>
                  <a:cubicBezTo>
                    <a:pt x="1155" y="1652"/>
                    <a:pt x="1946" y="1126"/>
                    <a:pt x="2407" y="748"/>
                  </a:cubicBezTo>
                  <a:cubicBezTo>
                    <a:pt x="2906" y="340"/>
                    <a:pt x="3137" y="12"/>
                    <a:pt x="3140" y="9"/>
                  </a:cubicBezTo>
                  <a:lnTo>
                    <a:pt x="3129" y="0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87"/>
            <p:cNvSpPr/>
            <p:nvPr/>
          </p:nvSpPr>
          <p:spPr>
            <a:xfrm>
              <a:off x="6941900" y="4243513"/>
              <a:ext cx="69550" cy="36475"/>
            </a:xfrm>
            <a:custGeom>
              <a:rect b="b" l="l" r="r" t="t"/>
              <a:pathLst>
                <a:path extrusionOk="0" h="1459" w="2782">
                  <a:moveTo>
                    <a:pt x="2776" y="0"/>
                  </a:moveTo>
                  <a:lnTo>
                    <a:pt x="0" y="1446"/>
                  </a:lnTo>
                  <a:lnTo>
                    <a:pt x="6" y="1458"/>
                  </a:lnTo>
                  <a:lnTo>
                    <a:pt x="2782" y="12"/>
                  </a:lnTo>
                  <a:lnTo>
                    <a:pt x="2776" y="0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87"/>
            <p:cNvSpPr/>
            <p:nvPr/>
          </p:nvSpPr>
          <p:spPr>
            <a:xfrm>
              <a:off x="6623050" y="4073888"/>
              <a:ext cx="28200" cy="10450"/>
            </a:xfrm>
            <a:custGeom>
              <a:rect b="b" l="l" r="r" t="t"/>
              <a:pathLst>
                <a:path extrusionOk="0" h="418" w="1128">
                  <a:moveTo>
                    <a:pt x="1121" y="1"/>
                  </a:moveTo>
                  <a:lnTo>
                    <a:pt x="1" y="401"/>
                  </a:lnTo>
                  <a:lnTo>
                    <a:pt x="7" y="417"/>
                  </a:lnTo>
                  <a:lnTo>
                    <a:pt x="1128" y="16"/>
                  </a:lnTo>
                  <a:lnTo>
                    <a:pt x="1121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87"/>
            <p:cNvSpPr/>
            <p:nvPr/>
          </p:nvSpPr>
          <p:spPr>
            <a:xfrm>
              <a:off x="6630550" y="4088713"/>
              <a:ext cx="37200" cy="10425"/>
            </a:xfrm>
            <a:custGeom>
              <a:rect b="b" l="l" r="r" t="t"/>
              <a:pathLst>
                <a:path extrusionOk="0" h="417" w="1488">
                  <a:moveTo>
                    <a:pt x="1484" y="0"/>
                  </a:moveTo>
                  <a:lnTo>
                    <a:pt x="0" y="400"/>
                  </a:lnTo>
                  <a:lnTo>
                    <a:pt x="6" y="417"/>
                  </a:lnTo>
                  <a:lnTo>
                    <a:pt x="1488" y="18"/>
                  </a:lnTo>
                  <a:lnTo>
                    <a:pt x="1484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87"/>
            <p:cNvSpPr/>
            <p:nvPr/>
          </p:nvSpPr>
          <p:spPr>
            <a:xfrm>
              <a:off x="6640175" y="4103488"/>
              <a:ext cx="29625" cy="8375"/>
            </a:xfrm>
            <a:custGeom>
              <a:rect b="b" l="l" r="r" t="t"/>
              <a:pathLst>
                <a:path extrusionOk="0" h="335" w="1185">
                  <a:moveTo>
                    <a:pt x="1179" y="1"/>
                  </a:moveTo>
                  <a:lnTo>
                    <a:pt x="0" y="318"/>
                  </a:lnTo>
                  <a:lnTo>
                    <a:pt x="6" y="335"/>
                  </a:lnTo>
                  <a:lnTo>
                    <a:pt x="1184" y="17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87"/>
            <p:cNvSpPr/>
            <p:nvPr/>
          </p:nvSpPr>
          <p:spPr>
            <a:xfrm>
              <a:off x="6719775" y="4282888"/>
              <a:ext cx="31175" cy="62350"/>
            </a:xfrm>
            <a:custGeom>
              <a:rect b="b" l="l" r="r" t="t"/>
              <a:pathLst>
                <a:path extrusionOk="0" h="2494" w="1247">
                  <a:moveTo>
                    <a:pt x="16" y="1"/>
                  </a:moveTo>
                  <a:lnTo>
                    <a:pt x="0" y="8"/>
                  </a:lnTo>
                  <a:lnTo>
                    <a:pt x="1231" y="2493"/>
                  </a:lnTo>
                  <a:lnTo>
                    <a:pt x="1247" y="2486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B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87"/>
            <p:cNvSpPr/>
            <p:nvPr/>
          </p:nvSpPr>
          <p:spPr>
            <a:xfrm>
              <a:off x="7464675" y="3560338"/>
              <a:ext cx="76775" cy="102325"/>
            </a:xfrm>
            <a:custGeom>
              <a:rect b="b" l="l" r="r" t="t"/>
              <a:pathLst>
                <a:path extrusionOk="0" h="4093" w="3071">
                  <a:moveTo>
                    <a:pt x="2724" y="1"/>
                  </a:moveTo>
                  <a:cubicBezTo>
                    <a:pt x="2671" y="1"/>
                    <a:pt x="2617" y="13"/>
                    <a:pt x="2566" y="41"/>
                  </a:cubicBezTo>
                  <a:lnTo>
                    <a:pt x="534" y="1279"/>
                  </a:lnTo>
                  <a:cubicBezTo>
                    <a:pt x="403" y="1350"/>
                    <a:pt x="341" y="1502"/>
                    <a:pt x="383" y="1645"/>
                  </a:cubicBezTo>
                  <a:lnTo>
                    <a:pt x="446" y="1852"/>
                  </a:lnTo>
                  <a:cubicBezTo>
                    <a:pt x="471" y="1937"/>
                    <a:pt x="439" y="2028"/>
                    <a:pt x="366" y="2079"/>
                  </a:cubicBezTo>
                  <a:lnTo>
                    <a:pt x="230" y="2174"/>
                  </a:lnTo>
                  <a:cubicBezTo>
                    <a:pt x="73" y="2284"/>
                    <a:pt x="0" y="2479"/>
                    <a:pt x="48" y="2664"/>
                  </a:cubicBezTo>
                  <a:lnTo>
                    <a:pt x="346" y="3836"/>
                  </a:lnTo>
                  <a:cubicBezTo>
                    <a:pt x="386" y="3996"/>
                    <a:pt x="528" y="4092"/>
                    <a:pt x="676" y="4092"/>
                  </a:cubicBezTo>
                  <a:cubicBezTo>
                    <a:pt x="749" y="4092"/>
                    <a:pt x="823" y="4069"/>
                    <a:pt x="887" y="4017"/>
                  </a:cubicBezTo>
                  <a:lnTo>
                    <a:pt x="1083" y="3860"/>
                  </a:lnTo>
                  <a:cubicBezTo>
                    <a:pt x="1306" y="3681"/>
                    <a:pt x="1430" y="3406"/>
                    <a:pt x="1416" y="3120"/>
                  </a:cubicBezTo>
                  <a:lnTo>
                    <a:pt x="1351" y="1804"/>
                  </a:lnTo>
                  <a:cubicBezTo>
                    <a:pt x="1347" y="1719"/>
                    <a:pt x="1385" y="1638"/>
                    <a:pt x="1453" y="1585"/>
                  </a:cubicBezTo>
                  <a:lnTo>
                    <a:pt x="2926" y="599"/>
                  </a:lnTo>
                  <a:cubicBezTo>
                    <a:pt x="3022" y="526"/>
                    <a:pt x="3071" y="406"/>
                    <a:pt x="3054" y="286"/>
                  </a:cubicBezTo>
                  <a:cubicBezTo>
                    <a:pt x="3029" y="115"/>
                    <a:pt x="2882" y="1"/>
                    <a:pt x="2724" y="1"/>
                  </a:cubicBezTo>
                  <a:close/>
                </a:path>
              </a:pathLst>
            </a:custGeom>
            <a:solidFill>
              <a:srgbClr val="E58D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7"/>
            <p:cNvSpPr/>
            <p:nvPr/>
          </p:nvSpPr>
          <p:spPr>
            <a:xfrm>
              <a:off x="7475375" y="3601563"/>
              <a:ext cx="19500" cy="9000"/>
            </a:xfrm>
            <a:custGeom>
              <a:rect b="b" l="l" r="r" t="t"/>
              <a:pathLst>
                <a:path extrusionOk="0" h="360" w="780">
                  <a:moveTo>
                    <a:pt x="773" y="0"/>
                  </a:moveTo>
                  <a:lnTo>
                    <a:pt x="1" y="344"/>
                  </a:lnTo>
                  <a:lnTo>
                    <a:pt x="8" y="360"/>
                  </a:lnTo>
                  <a:lnTo>
                    <a:pt x="779" y="16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87"/>
            <p:cNvSpPr/>
            <p:nvPr/>
          </p:nvSpPr>
          <p:spPr>
            <a:xfrm>
              <a:off x="7468025" y="3618988"/>
              <a:ext cx="26925" cy="17050"/>
            </a:xfrm>
            <a:custGeom>
              <a:rect b="b" l="l" r="r" t="t"/>
              <a:pathLst>
                <a:path extrusionOk="0" h="682" w="1077">
                  <a:moveTo>
                    <a:pt x="1067" y="1"/>
                  </a:moveTo>
                  <a:lnTo>
                    <a:pt x="1" y="667"/>
                  </a:lnTo>
                  <a:lnTo>
                    <a:pt x="10" y="682"/>
                  </a:lnTo>
                  <a:lnTo>
                    <a:pt x="1077" y="15"/>
                  </a:lnTo>
                  <a:lnTo>
                    <a:pt x="1067" y="1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87"/>
            <p:cNvSpPr/>
            <p:nvPr/>
          </p:nvSpPr>
          <p:spPr>
            <a:xfrm>
              <a:off x="7471700" y="3633388"/>
              <a:ext cx="26925" cy="17075"/>
            </a:xfrm>
            <a:custGeom>
              <a:rect b="b" l="l" r="r" t="t"/>
              <a:pathLst>
                <a:path extrusionOk="0" h="683" w="1077">
                  <a:moveTo>
                    <a:pt x="1067" y="0"/>
                  </a:moveTo>
                  <a:lnTo>
                    <a:pt x="1" y="668"/>
                  </a:lnTo>
                  <a:lnTo>
                    <a:pt x="10" y="683"/>
                  </a:lnTo>
                  <a:lnTo>
                    <a:pt x="1077" y="16"/>
                  </a:lnTo>
                  <a:lnTo>
                    <a:pt x="1067" y="0"/>
                  </a:lnTo>
                  <a:close/>
                </a:path>
              </a:pathLst>
            </a:custGeom>
            <a:solidFill>
              <a:srgbClr val="5035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7"/>
            <p:cNvSpPr/>
            <p:nvPr/>
          </p:nvSpPr>
          <p:spPr>
            <a:xfrm>
              <a:off x="6896850" y="3843513"/>
              <a:ext cx="96125" cy="59525"/>
            </a:xfrm>
            <a:custGeom>
              <a:rect b="b" l="l" r="r" t="t"/>
              <a:pathLst>
                <a:path extrusionOk="0" h="2381" w="3845">
                  <a:moveTo>
                    <a:pt x="2991" y="1"/>
                  </a:moveTo>
                  <a:cubicBezTo>
                    <a:pt x="2950" y="1"/>
                    <a:pt x="2909" y="6"/>
                    <a:pt x="2869" y="15"/>
                  </a:cubicBezTo>
                  <a:lnTo>
                    <a:pt x="502" y="589"/>
                  </a:lnTo>
                  <a:cubicBezTo>
                    <a:pt x="180" y="666"/>
                    <a:pt x="0" y="1031"/>
                    <a:pt x="100" y="1404"/>
                  </a:cubicBezTo>
                  <a:lnTo>
                    <a:pt x="213" y="1832"/>
                  </a:lnTo>
                  <a:cubicBezTo>
                    <a:pt x="300" y="2157"/>
                    <a:pt x="570" y="2380"/>
                    <a:pt x="851" y="2380"/>
                  </a:cubicBezTo>
                  <a:cubicBezTo>
                    <a:pt x="892" y="2380"/>
                    <a:pt x="933" y="2375"/>
                    <a:pt x="975" y="2365"/>
                  </a:cubicBezTo>
                  <a:lnTo>
                    <a:pt x="3342" y="1793"/>
                  </a:lnTo>
                  <a:cubicBezTo>
                    <a:pt x="3663" y="1715"/>
                    <a:pt x="3844" y="1350"/>
                    <a:pt x="3745" y="977"/>
                  </a:cubicBezTo>
                  <a:lnTo>
                    <a:pt x="3630" y="550"/>
                  </a:lnTo>
                  <a:cubicBezTo>
                    <a:pt x="3545" y="225"/>
                    <a:pt x="3273" y="1"/>
                    <a:pt x="29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87"/>
            <p:cNvSpPr/>
            <p:nvPr/>
          </p:nvSpPr>
          <p:spPr>
            <a:xfrm>
              <a:off x="6926225" y="3866663"/>
              <a:ext cx="37325" cy="13250"/>
            </a:xfrm>
            <a:custGeom>
              <a:rect b="b" l="l" r="r" t="t"/>
              <a:pathLst>
                <a:path extrusionOk="0" h="530" w="1493">
                  <a:moveTo>
                    <a:pt x="1374" y="0"/>
                  </a:moveTo>
                  <a:cubicBezTo>
                    <a:pt x="1367" y="0"/>
                    <a:pt x="1361" y="1"/>
                    <a:pt x="1354" y="3"/>
                  </a:cubicBezTo>
                  <a:lnTo>
                    <a:pt x="82" y="310"/>
                  </a:lnTo>
                  <a:cubicBezTo>
                    <a:pt x="30" y="323"/>
                    <a:pt x="1" y="381"/>
                    <a:pt x="18" y="442"/>
                  </a:cubicBezTo>
                  <a:cubicBezTo>
                    <a:pt x="31" y="493"/>
                    <a:pt x="75" y="530"/>
                    <a:pt x="120" y="530"/>
                  </a:cubicBezTo>
                  <a:cubicBezTo>
                    <a:pt x="126" y="530"/>
                    <a:pt x="133" y="529"/>
                    <a:pt x="139" y="527"/>
                  </a:cubicBezTo>
                  <a:lnTo>
                    <a:pt x="1412" y="219"/>
                  </a:lnTo>
                  <a:cubicBezTo>
                    <a:pt x="1464" y="207"/>
                    <a:pt x="1493" y="149"/>
                    <a:pt x="1477" y="88"/>
                  </a:cubicBezTo>
                  <a:cubicBezTo>
                    <a:pt x="1463" y="36"/>
                    <a:pt x="1419" y="0"/>
                    <a:pt x="13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87"/>
            <p:cNvSpPr/>
            <p:nvPr/>
          </p:nvSpPr>
          <p:spPr>
            <a:xfrm>
              <a:off x="6864800" y="3889538"/>
              <a:ext cx="27075" cy="43950"/>
            </a:xfrm>
            <a:custGeom>
              <a:rect b="b" l="l" r="r" t="t"/>
              <a:pathLst>
                <a:path extrusionOk="0" h="1758" w="1083">
                  <a:moveTo>
                    <a:pt x="348" y="1"/>
                  </a:moveTo>
                  <a:cubicBezTo>
                    <a:pt x="328" y="1"/>
                    <a:pt x="307" y="2"/>
                    <a:pt x="286" y="5"/>
                  </a:cubicBezTo>
                  <a:lnTo>
                    <a:pt x="1" y="43"/>
                  </a:lnTo>
                  <a:lnTo>
                    <a:pt x="234" y="1757"/>
                  </a:lnTo>
                  <a:lnTo>
                    <a:pt x="519" y="1718"/>
                  </a:lnTo>
                  <a:cubicBezTo>
                    <a:pt x="859" y="1672"/>
                    <a:pt x="1082" y="1251"/>
                    <a:pt x="1018" y="778"/>
                  </a:cubicBezTo>
                  <a:cubicBezTo>
                    <a:pt x="957" y="333"/>
                    <a:pt x="665" y="1"/>
                    <a:pt x="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87"/>
            <p:cNvSpPr/>
            <p:nvPr/>
          </p:nvSpPr>
          <p:spPr>
            <a:xfrm>
              <a:off x="6850700" y="3890513"/>
              <a:ext cx="34025" cy="43075"/>
            </a:xfrm>
            <a:custGeom>
              <a:rect b="b" l="l" r="r" t="t"/>
              <a:pathLst>
                <a:path extrusionOk="0" h="1723" w="1361">
                  <a:moveTo>
                    <a:pt x="625" y="0"/>
                  </a:moveTo>
                  <a:cubicBezTo>
                    <a:pt x="605" y="0"/>
                    <a:pt x="585" y="1"/>
                    <a:pt x="565" y="4"/>
                  </a:cubicBezTo>
                  <a:cubicBezTo>
                    <a:pt x="225" y="51"/>
                    <a:pt x="1" y="472"/>
                    <a:pt x="65" y="945"/>
                  </a:cubicBezTo>
                  <a:cubicBezTo>
                    <a:pt x="126" y="1389"/>
                    <a:pt x="419" y="1722"/>
                    <a:pt x="736" y="1722"/>
                  </a:cubicBezTo>
                  <a:cubicBezTo>
                    <a:pt x="757" y="1722"/>
                    <a:pt x="777" y="1721"/>
                    <a:pt x="798" y="1718"/>
                  </a:cubicBezTo>
                  <a:cubicBezTo>
                    <a:pt x="1137" y="1672"/>
                    <a:pt x="1360" y="1250"/>
                    <a:pt x="1296" y="777"/>
                  </a:cubicBezTo>
                  <a:cubicBezTo>
                    <a:pt x="1236" y="333"/>
                    <a:pt x="942" y="0"/>
                    <a:pt x="6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0"/>
          <p:cNvSpPr/>
          <p:nvPr/>
        </p:nvSpPr>
        <p:spPr>
          <a:xfrm>
            <a:off x="-27975" y="-33575"/>
            <a:ext cx="9218100" cy="118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0"/>
          <p:cNvSpPr/>
          <p:nvPr/>
        </p:nvSpPr>
        <p:spPr>
          <a:xfrm>
            <a:off x="425350" y="1208925"/>
            <a:ext cx="8277900" cy="3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0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60"/>
          <p:cNvSpPr txBox="1"/>
          <p:nvPr>
            <p:ph idx="1" type="body"/>
          </p:nvPr>
        </p:nvSpPr>
        <p:spPr>
          <a:xfrm>
            <a:off x="720000" y="1322808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1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217" name="Google Shape;217;p60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218" name="Google Shape;218;p60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60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220" name="Google Shape;220;p60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0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None/>
              <a:defRPr b="1" i="0" sz="31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Mukta"/>
              <a:buNone/>
              <a:defRPr b="1" i="0" sz="31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  <p:sp>
        <p:nvSpPr>
          <p:cNvPr id="7" name="Google Shape;7;p58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●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kta"/>
              <a:buChar char="○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kta"/>
              <a:buChar char="■"/>
              <a:defRPr b="0" i="0" sz="1400" u="none" cap="none" strike="noStrike">
                <a:solidFill>
                  <a:schemeClr val="dk1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454">
          <p15:clr>
            <a:srgbClr val="EA4335"/>
          </p15:clr>
        </p15:guide>
        <p15:guide id="3" orient="horz" pos="2900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1620">
          <p15:clr>
            <a:srgbClr val="EA4335"/>
          </p15:clr>
        </p15:guide>
        <p15:guide id="6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9" name="Google Shape;559;p8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b="0" i="0" sz="1100" u="none" cap="none" strike="noStrik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st.github.com/MWins/41c6fec2122dd47fdfaca31924647499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frontendmentor.io/challenges/url-shortening-api-landing-page-2ce3ob-G" TargetMode="External"/><Relationship Id="rId4" Type="http://schemas.openxmlformats.org/officeDocument/2006/relationships/hyperlink" Target="https://www.frontendmentor.io/challenges/base-apparel-coming-soon-page-5d46b47f8db8a7063f9331a0" TargetMode="External"/><Relationship Id="rId5" Type="http://schemas.openxmlformats.org/officeDocument/2006/relationships/hyperlink" Target="https://www.frontendmentor.io/challenges/job-listings-with-filtering-ivstIPCt" TargetMode="External"/><Relationship Id="rId6" Type="http://schemas.openxmlformats.org/officeDocument/2006/relationships/hyperlink" Target="https://www.frontendmentor.io/challenges/minimalist-portfolio-website-LMy-ZRyiE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gist.github.com/MWins/41c6fec2122dd47fdfaca31924647499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upwork.com/resources/beginners-guide-back-end-development" TargetMode="External"/><Relationship Id="rId4" Type="http://schemas.openxmlformats.org/officeDocument/2006/relationships/hyperlink" Target="https://www.merixstudio.com/blog/backend-developmen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w3schools.com/whatis/whatis_fullstack.asp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bit.ly/2PfT4lq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"/>
          <p:cNvSpPr/>
          <p:nvPr/>
        </p:nvSpPr>
        <p:spPr>
          <a:xfrm>
            <a:off x="4800600" y="3461675"/>
            <a:ext cx="3885900" cy="36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"/>
          <p:cNvSpPr txBox="1"/>
          <p:nvPr>
            <p:ph type="ctrTitle"/>
          </p:nvPr>
        </p:nvSpPr>
        <p:spPr>
          <a:xfrm>
            <a:off x="1493050" y="1106650"/>
            <a:ext cx="7159200" cy="264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700">
                <a:solidFill>
                  <a:schemeClr val="accent1"/>
                </a:solidFill>
              </a:rPr>
              <a:t>Exception Handling</a:t>
            </a:r>
            <a:endParaRPr sz="4700">
              <a:solidFill>
                <a:schemeClr val="accent1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PPBO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9" name="Google Shape;569;p1"/>
          <p:cNvSpPr txBox="1"/>
          <p:nvPr>
            <p:ph idx="1" type="subTitle"/>
          </p:nvPr>
        </p:nvSpPr>
        <p:spPr>
          <a:xfrm rot="-581">
            <a:off x="4966027" y="3508630"/>
            <a:ext cx="3548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Pertemuan 4</a:t>
            </a:r>
            <a:endParaRPr/>
          </a:p>
        </p:txBody>
      </p:sp>
      <p:cxnSp>
        <p:nvCxnSpPr>
          <p:cNvPr id="570" name="Google Shape;570;p1"/>
          <p:cNvCxnSpPr/>
          <p:nvPr/>
        </p:nvCxnSpPr>
        <p:spPr>
          <a:xfrm>
            <a:off x="4805650" y="3254125"/>
            <a:ext cx="384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1" name="Google Shape;571;p1"/>
          <p:cNvGrpSpPr/>
          <p:nvPr/>
        </p:nvGrpSpPr>
        <p:grpSpPr>
          <a:xfrm rot="-305247">
            <a:off x="3673730" y="4178487"/>
            <a:ext cx="635713" cy="537665"/>
            <a:chOff x="1488250" y="1650750"/>
            <a:chExt cx="211450" cy="178850"/>
          </a:xfrm>
        </p:grpSpPr>
        <p:sp>
          <p:nvSpPr>
            <p:cNvPr id="572" name="Google Shape;572;p1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1"/>
          <p:cNvGrpSpPr/>
          <p:nvPr/>
        </p:nvGrpSpPr>
        <p:grpSpPr>
          <a:xfrm rot="-858253">
            <a:off x="5032280" y="387996"/>
            <a:ext cx="572134" cy="483947"/>
            <a:chOff x="1477075" y="1122475"/>
            <a:chExt cx="237775" cy="201125"/>
          </a:xfrm>
        </p:grpSpPr>
        <p:sp>
          <p:nvSpPr>
            <p:cNvPr id="576" name="Google Shape;576;p1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1"/>
          <p:cNvGrpSpPr/>
          <p:nvPr/>
        </p:nvGrpSpPr>
        <p:grpSpPr>
          <a:xfrm rot="-1242584">
            <a:off x="7411090" y="281127"/>
            <a:ext cx="1175161" cy="1272575"/>
            <a:chOff x="6092475" y="0"/>
            <a:chExt cx="1565850" cy="1695650"/>
          </a:xfrm>
        </p:grpSpPr>
        <p:sp>
          <p:nvSpPr>
            <p:cNvPr id="581" name="Google Shape;581;p1"/>
            <p:cNvSpPr/>
            <p:nvPr/>
          </p:nvSpPr>
          <p:spPr>
            <a:xfrm>
              <a:off x="6564550" y="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"/>
            <p:cNvSpPr/>
            <p:nvPr/>
          </p:nvSpPr>
          <p:spPr>
            <a:xfrm>
              <a:off x="6092475" y="91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1575b7d3058_1_109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g1575b7d3058_1_109"/>
          <p:cNvSpPr txBox="1"/>
          <p:nvPr>
            <p:ph type="title"/>
          </p:nvPr>
        </p:nvSpPr>
        <p:spPr>
          <a:xfrm>
            <a:off x="720725" y="10482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Try and Catch statement adalah pasangan statement yang digunakan dalam Exception Handling. </a:t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Isi dari Try codeblock ialah kode yang akan kita tes apakah akan terjadi exception atau tidak.</a:t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Sedangkan itu, isi dari Catch codeblock ialah kode yang akan dijalankan ketika sebuah exception terjadi. </a:t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Catch statement diisi dengan satu argumen </a:t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bertipe kelas Exception </a:t>
            </a:r>
            <a:r>
              <a:rPr b="0" lang="en" sz="1300"/>
              <a:t>(akan dijelaskan nanti)</a:t>
            </a:r>
            <a:endParaRPr sz="13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/>
          </a:p>
        </p:txBody>
      </p:sp>
      <p:cxnSp>
        <p:nvCxnSpPr>
          <p:cNvPr id="750" name="Google Shape;750;g1575b7d3058_1_109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51" name="Google Shape;751;g1575b7d3058_1_109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752" name="Google Shape;752;g1575b7d3058_1_109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575b7d3058_1_109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575b7d3058_1_109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5" name="Google Shape;755;g1575b7d3058_1_109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6" name="Google Shape;756;g1575b7d3058_1_109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1575b7d3058_1_109"/>
          <p:cNvSpPr txBox="1"/>
          <p:nvPr>
            <p:ph type="title"/>
          </p:nvPr>
        </p:nvSpPr>
        <p:spPr>
          <a:xfrm>
            <a:off x="720725" y="16332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Try and Catch Statement</a:t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1575b7d3058_1_127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g1575b7d3058_1_127"/>
          <p:cNvSpPr txBox="1"/>
          <p:nvPr>
            <p:ph type="title"/>
          </p:nvPr>
        </p:nvSpPr>
        <p:spPr>
          <a:xfrm>
            <a:off x="720725" y="1048225"/>
            <a:ext cx="5028900" cy="304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Syntax: 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0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lang="en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kode yang akan dites</a:t>
            </a:r>
            <a:endParaRPr b="0"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0" lang="en" sz="1650">
                <a:solidFill>
                  <a:srgbClr val="C586C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0" lang="en" sz="1650">
                <a:solidFill>
                  <a:srgbClr val="4EC9B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ExceptionClass</a:t>
            </a: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lang="en" sz="165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b="0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lang="en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kode yang akan dijalankan</a:t>
            </a:r>
            <a:endParaRPr b="0"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lang="en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apabila sebuah exception</a:t>
            </a:r>
            <a:endParaRPr b="0"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lang="en" sz="1650">
                <a:solidFill>
                  <a:srgbClr val="6A9955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// tertangkap</a:t>
            </a:r>
            <a:endParaRPr b="0" sz="1650">
              <a:solidFill>
                <a:srgbClr val="6A9955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5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sz="165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2400"/>
          </a:p>
        </p:txBody>
      </p:sp>
      <p:grpSp>
        <p:nvGrpSpPr>
          <p:cNvPr id="764" name="Google Shape;764;g1575b7d3058_1_127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765" name="Google Shape;765;g1575b7d3058_1_127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575b7d3058_1_127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1575b7d3058_1_127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8" name="Google Shape;768;g1575b7d3058_1_127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9" name="Google Shape;769;g1575b7d3058_1_127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1575b7d3058_1_127"/>
          <p:cNvSpPr txBox="1"/>
          <p:nvPr>
            <p:ph type="title"/>
          </p:nvPr>
        </p:nvSpPr>
        <p:spPr>
          <a:xfrm>
            <a:off x="720725" y="16332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Try and Catch Statement cont..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575b7d3058_1_141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g1575b7d3058_1_141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777" name="Google Shape;777;g1575b7d3058_1_141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1575b7d3058_1_141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1575b7d3058_1_141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0" name="Google Shape;780;g1575b7d3058_1_141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1" name="Google Shape;781;g1575b7d3058_1_141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g1575b7d3058_1_141"/>
          <p:cNvSpPr txBox="1"/>
          <p:nvPr>
            <p:ph type="title"/>
          </p:nvPr>
        </p:nvSpPr>
        <p:spPr>
          <a:xfrm>
            <a:off x="720725" y="16332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Try and Catch Statement cont..</a:t>
            </a:r>
            <a:endParaRPr sz="2400"/>
          </a:p>
        </p:txBody>
      </p:sp>
      <p:sp>
        <p:nvSpPr>
          <p:cNvPr id="783" name="Google Shape;783;g1575b7d3058_1_141"/>
          <p:cNvSpPr txBox="1"/>
          <p:nvPr>
            <p:ph type="title"/>
          </p:nvPr>
        </p:nvSpPr>
        <p:spPr>
          <a:xfrm>
            <a:off x="720725" y="10482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/>
              <a:t>Method Exception yang dapat digunakan untuk menampilkan informasi exception:</a:t>
            </a:r>
            <a:endParaRPr b="0"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getMessage() </a:t>
            </a:r>
            <a:r>
              <a:rPr b="0" lang="en" sz="1800"/>
              <a:t>:</a:t>
            </a:r>
            <a:r>
              <a:rPr b="0" lang="en" sz="1800"/>
              <a:t> menampilkan deskripsi exception</a:t>
            </a:r>
            <a:endParaRPr b="0" sz="1800"/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toString() </a:t>
            </a:r>
            <a:r>
              <a:rPr b="0" lang="en" sz="1800"/>
              <a:t>:</a:t>
            </a:r>
            <a:r>
              <a:rPr b="0" lang="en" sz="1800"/>
              <a:t> menampilkan nama dan deskripsi exception</a:t>
            </a:r>
            <a:endParaRPr b="0" sz="1800"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printStackTrace() : menampilkan nama, deskripsi, dan stack (posisi line code) exception</a:t>
            </a:r>
            <a:endParaRPr b="0"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5cc0d36675_1_0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9" name="Google Shape;789;g15cc0d36675_1_0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790" name="Google Shape;790;g15cc0d36675_1_0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5cc0d36675_1_0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5cc0d36675_1_0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g15cc0d36675_1_0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4" name="Google Shape;794;g15cc0d36675_1_0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5cc0d36675_1_0"/>
          <p:cNvSpPr txBox="1"/>
          <p:nvPr>
            <p:ph type="title"/>
          </p:nvPr>
        </p:nvSpPr>
        <p:spPr>
          <a:xfrm>
            <a:off x="720725" y="16332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Multiple Catch statement</a:t>
            </a:r>
            <a:endParaRPr sz="2400"/>
          </a:p>
        </p:txBody>
      </p:sp>
      <p:sp>
        <p:nvSpPr>
          <p:cNvPr id="796" name="Google Shape;796;g15cc0d36675_1_0"/>
          <p:cNvSpPr txBox="1"/>
          <p:nvPr>
            <p:ph type="title"/>
          </p:nvPr>
        </p:nvSpPr>
        <p:spPr>
          <a:xfrm>
            <a:off x="720725" y="10482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Dalam Try and Catch statement, dimungkinkan untuk memiliki lebih dari satu Catch statement. Jika demikian, maka setiap catch harus secara spesifik menghandle suatu kelas exception</a:t>
            </a:r>
            <a:endParaRPr b="0"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5cc0d36675_1_12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02" name="Google Shape;802;g15cc0d36675_1_12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803" name="Google Shape;803;g15cc0d36675_1_12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15cc0d36675_1_12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15cc0d36675_1_12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6" name="Google Shape;806;g15cc0d36675_1_12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7" name="Google Shape;807;g15cc0d36675_1_12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g15cc0d36675_1_12"/>
          <p:cNvSpPr txBox="1"/>
          <p:nvPr>
            <p:ph type="title"/>
          </p:nvPr>
        </p:nvSpPr>
        <p:spPr>
          <a:xfrm>
            <a:off x="720725" y="16332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Finally statement</a:t>
            </a:r>
            <a:endParaRPr sz="2400"/>
          </a:p>
        </p:txBody>
      </p:sp>
      <p:sp>
        <p:nvSpPr>
          <p:cNvPr id="809" name="Google Shape;809;g15cc0d36675_1_12"/>
          <p:cNvSpPr txBox="1"/>
          <p:nvPr>
            <p:ph type="title"/>
          </p:nvPr>
        </p:nvSpPr>
        <p:spPr>
          <a:xfrm>
            <a:off x="720725" y="10482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Finally statement adalah statement tambahan pada Try and Catch statement di mana Finally codeblock akan selalu dijalankan setelah Try codeblock selesai dijalankan</a:t>
            </a:r>
            <a:endParaRPr b="0"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575b7d3058_1_89"/>
          <p:cNvSpPr txBox="1"/>
          <p:nvPr>
            <p:ph idx="1" type="subTitle"/>
          </p:nvPr>
        </p:nvSpPr>
        <p:spPr>
          <a:xfrm>
            <a:off x="2826050" y="2352750"/>
            <a:ext cx="57603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5200">
                <a:latin typeface="Lexend"/>
                <a:ea typeface="Lexend"/>
                <a:cs typeface="Lexend"/>
                <a:sym typeface="Lexend"/>
              </a:rPr>
              <a:t>Macam-macam</a:t>
            </a:r>
            <a:endParaRPr b="1" sz="5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7000">
                <a:latin typeface="Lexend"/>
                <a:ea typeface="Lexend"/>
                <a:cs typeface="Lexend"/>
                <a:sym typeface="Lexend"/>
              </a:rPr>
              <a:t>Exception</a:t>
            </a:r>
            <a:endParaRPr b="1" sz="70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815" name="Google Shape;815;g1575b7d3058_1_89"/>
          <p:cNvGrpSpPr/>
          <p:nvPr/>
        </p:nvGrpSpPr>
        <p:grpSpPr>
          <a:xfrm rot="-1174685">
            <a:off x="3945374" y="415209"/>
            <a:ext cx="1402339" cy="1518585"/>
            <a:chOff x="3330225" y="2727100"/>
            <a:chExt cx="1565850" cy="1695650"/>
          </a:xfrm>
        </p:grpSpPr>
        <p:sp>
          <p:nvSpPr>
            <p:cNvPr id="816" name="Google Shape;816;g1575b7d3058_1_89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1575b7d3058_1_89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8" name="Google Shape;818;g1575b7d3058_1_89"/>
          <p:cNvGrpSpPr/>
          <p:nvPr/>
        </p:nvGrpSpPr>
        <p:grpSpPr>
          <a:xfrm rot="-305247">
            <a:off x="3579710" y="1273976"/>
            <a:ext cx="635713" cy="537667"/>
            <a:chOff x="1488250" y="1650750"/>
            <a:chExt cx="211450" cy="178850"/>
          </a:xfrm>
        </p:grpSpPr>
        <p:sp>
          <p:nvSpPr>
            <p:cNvPr id="819" name="Google Shape;819;g1575b7d3058_1_89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575b7d3058_1_89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575b7d3058_1_89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22" name="Google Shape;822;g1575b7d3058_1_89"/>
          <p:cNvCxnSpPr/>
          <p:nvPr/>
        </p:nvCxnSpPr>
        <p:spPr>
          <a:xfrm>
            <a:off x="3731475" y="4412650"/>
            <a:ext cx="46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3" name="Google Shape;823;g1575b7d3058_1_89"/>
          <p:cNvSpPr/>
          <p:nvPr/>
        </p:nvSpPr>
        <p:spPr>
          <a:xfrm>
            <a:off x="8010283" y="760736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4" name="Google Shape;824;g1575b7d3058_1_89"/>
          <p:cNvGrpSpPr/>
          <p:nvPr/>
        </p:nvGrpSpPr>
        <p:grpSpPr>
          <a:xfrm rot="-660510">
            <a:off x="8464072" y="1278959"/>
            <a:ext cx="523161" cy="527643"/>
            <a:chOff x="1800663" y="1153014"/>
            <a:chExt cx="174987" cy="176486"/>
          </a:xfrm>
        </p:grpSpPr>
        <p:sp>
          <p:nvSpPr>
            <p:cNvPr id="825" name="Google Shape;825;g1575b7d3058_1_89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1575b7d3058_1_89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1575b7d3058_1_89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1575b7d3058_1_89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1575b7d3058_1_89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575b7d3058_1_89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15cc0d36675_0_227"/>
          <p:cNvSpPr txBox="1"/>
          <p:nvPr>
            <p:ph idx="15"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Front-end Developer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36" name="Google Shape;836;g15cc0d36675_0_227"/>
          <p:cNvPicPr preferRelativeResize="0"/>
          <p:nvPr/>
        </p:nvPicPr>
        <p:blipFill rotWithShape="1">
          <a:blip r:embed="rId3">
            <a:alphaModFix/>
          </a:blip>
          <a:srcRect b="59824" l="26526" r="24019" t="38228"/>
          <a:stretch/>
        </p:blipFill>
        <p:spPr>
          <a:xfrm>
            <a:off x="1" y="-44900"/>
            <a:ext cx="9144000" cy="13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g15cc0d36675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00" y="59900"/>
            <a:ext cx="7837526" cy="5016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Google Shape;838;g15cc0d36675_0_227"/>
          <p:cNvGrpSpPr/>
          <p:nvPr/>
        </p:nvGrpSpPr>
        <p:grpSpPr>
          <a:xfrm rot="-2700000">
            <a:off x="356061" y="170799"/>
            <a:ext cx="729324" cy="594495"/>
            <a:chOff x="1477075" y="1122475"/>
            <a:chExt cx="237775" cy="201125"/>
          </a:xfrm>
        </p:grpSpPr>
        <p:sp>
          <p:nvSpPr>
            <p:cNvPr id="839" name="Google Shape;839;g15cc0d36675_0_227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15cc0d36675_0_227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15cc0d36675_0_227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15cc0d36675_0_227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3" name="Google Shape;843;g15cc0d36675_0_227"/>
          <p:cNvGrpSpPr/>
          <p:nvPr/>
        </p:nvGrpSpPr>
        <p:grpSpPr>
          <a:xfrm>
            <a:off x="8215536" y="4319874"/>
            <a:ext cx="853599" cy="756252"/>
            <a:chOff x="1399025" y="2076850"/>
            <a:chExt cx="943725" cy="836100"/>
          </a:xfrm>
        </p:grpSpPr>
        <p:sp>
          <p:nvSpPr>
            <p:cNvPr id="844" name="Google Shape;844;g15cc0d36675_0_227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5cc0d36675_0_227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g15cc0d36675_0_227"/>
          <p:cNvSpPr txBox="1"/>
          <p:nvPr/>
        </p:nvSpPr>
        <p:spPr>
          <a:xfrm>
            <a:off x="720725" y="4768325"/>
            <a:ext cx="345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https://docs.oracle.com/javase/7/docs/api/java/lang/Exception.html</a:t>
            </a:r>
            <a:endParaRPr sz="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5cc0d36675_0_669"/>
          <p:cNvSpPr/>
          <p:nvPr/>
        </p:nvSpPr>
        <p:spPr>
          <a:xfrm>
            <a:off x="4998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15cc0d36675_0_669"/>
          <p:cNvSpPr/>
          <p:nvPr/>
        </p:nvSpPr>
        <p:spPr>
          <a:xfrm>
            <a:off x="5130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3" name="Google Shape;853;g15cc0d36675_0_669"/>
          <p:cNvCxnSpPr/>
          <p:nvPr/>
        </p:nvCxnSpPr>
        <p:spPr>
          <a:xfrm>
            <a:off x="5174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g15cc0d36675_0_669"/>
          <p:cNvSpPr/>
          <p:nvPr/>
        </p:nvSpPr>
        <p:spPr>
          <a:xfrm>
            <a:off x="7498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15cc0d36675_0_669"/>
          <p:cNvSpPr/>
          <p:nvPr/>
        </p:nvSpPr>
        <p:spPr>
          <a:xfrm>
            <a:off x="1142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g15cc0d36675_0_669"/>
          <p:cNvSpPr/>
          <p:nvPr/>
        </p:nvSpPr>
        <p:spPr>
          <a:xfrm>
            <a:off x="1275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57" name="Google Shape;857;g15cc0d36675_0_669"/>
          <p:cNvCxnSpPr/>
          <p:nvPr/>
        </p:nvCxnSpPr>
        <p:spPr>
          <a:xfrm>
            <a:off x="1319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Google Shape;858;g15cc0d36675_0_669"/>
          <p:cNvSpPr/>
          <p:nvPr/>
        </p:nvSpPr>
        <p:spPr>
          <a:xfrm>
            <a:off x="3643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g15cc0d36675_0_669"/>
          <p:cNvSpPr/>
          <p:nvPr/>
        </p:nvSpPr>
        <p:spPr>
          <a:xfrm>
            <a:off x="1146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g15cc0d36675_0_669"/>
          <p:cNvSpPr/>
          <p:nvPr/>
        </p:nvSpPr>
        <p:spPr>
          <a:xfrm>
            <a:off x="1278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1" name="Google Shape;861;g15cc0d36675_0_669"/>
          <p:cNvCxnSpPr/>
          <p:nvPr/>
        </p:nvCxnSpPr>
        <p:spPr>
          <a:xfrm>
            <a:off x="1322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2" name="Google Shape;862;g15cc0d36675_0_669"/>
          <p:cNvSpPr txBox="1"/>
          <p:nvPr>
            <p:ph type="title"/>
          </p:nvPr>
        </p:nvSpPr>
        <p:spPr>
          <a:xfrm>
            <a:off x="1422600" y="1627237"/>
            <a:ext cx="24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IOException</a:t>
            </a:r>
            <a:endParaRPr sz="1000"/>
          </a:p>
        </p:txBody>
      </p:sp>
      <p:sp>
        <p:nvSpPr>
          <p:cNvPr id="863" name="Google Shape;863;g15cc0d36675_0_669"/>
          <p:cNvSpPr txBox="1"/>
          <p:nvPr>
            <p:ph idx="1" type="subTitle"/>
          </p:nvPr>
        </p:nvSpPr>
        <p:spPr>
          <a:xfrm>
            <a:off x="1278485" y="2028688"/>
            <a:ext cx="274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terdapat operasi I/O yang gagal atau terinterupsi. (Merupakan </a:t>
            </a:r>
            <a:r>
              <a:rPr i="1" lang="en" sz="1000"/>
              <a:t>superclass </a:t>
            </a:r>
            <a:r>
              <a:rPr lang="en" sz="1000"/>
              <a:t>dari contoh 3 dan 4)</a:t>
            </a:r>
            <a:endParaRPr sz="1000"/>
          </a:p>
        </p:txBody>
      </p:sp>
      <p:sp>
        <p:nvSpPr>
          <p:cNvPr id="864" name="Google Shape;864;g15cc0d36675_0_669"/>
          <p:cNvSpPr txBox="1"/>
          <p:nvPr>
            <p:ph idx="4" type="title"/>
          </p:nvPr>
        </p:nvSpPr>
        <p:spPr>
          <a:xfrm>
            <a:off x="1400881" y="3305440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TimeOutException</a:t>
            </a:r>
            <a:endParaRPr sz="1000"/>
          </a:p>
        </p:txBody>
      </p:sp>
      <p:sp>
        <p:nvSpPr>
          <p:cNvPr id="865" name="Google Shape;865;g15cc0d36675_0_669"/>
          <p:cNvSpPr txBox="1"/>
          <p:nvPr>
            <p:ph idx="5" type="subTitle"/>
          </p:nvPr>
        </p:nvSpPr>
        <p:spPr>
          <a:xfrm>
            <a:off x="1285550" y="3723125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terjadi time out.</a:t>
            </a:r>
            <a:endParaRPr sz="1000"/>
          </a:p>
        </p:txBody>
      </p:sp>
      <p:sp>
        <p:nvSpPr>
          <p:cNvPr id="866" name="Google Shape;866;g15cc0d36675_0_669"/>
          <p:cNvSpPr txBox="1"/>
          <p:nvPr>
            <p:ph idx="6" type="title"/>
          </p:nvPr>
        </p:nvSpPr>
        <p:spPr>
          <a:xfrm>
            <a:off x="5262631" y="161561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FileNotFoundException</a:t>
            </a:r>
            <a:endParaRPr sz="1000"/>
          </a:p>
        </p:txBody>
      </p:sp>
      <p:sp>
        <p:nvSpPr>
          <p:cNvPr id="867" name="Google Shape;867;g15cc0d36675_0_669"/>
          <p:cNvSpPr txBox="1"/>
          <p:nvPr>
            <p:ph idx="7" type="subTitle"/>
          </p:nvPr>
        </p:nvSpPr>
        <p:spPr>
          <a:xfrm>
            <a:off x="5130025" y="202280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900"/>
              <a:t>Exception ketika path ataupun file yang dituliskan tidak ada atau tidak bisa diakses. (Contoh : ingin melakukan write pada read-only file)</a:t>
            </a:r>
            <a:endParaRPr sz="900"/>
          </a:p>
        </p:txBody>
      </p:sp>
      <p:sp>
        <p:nvSpPr>
          <p:cNvPr id="868" name="Google Shape;868;g15cc0d36675_0_669"/>
          <p:cNvSpPr/>
          <p:nvPr/>
        </p:nvSpPr>
        <p:spPr>
          <a:xfrm>
            <a:off x="3646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g15cc0d36675_0_669"/>
          <p:cNvSpPr/>
          <p:nvPr/>
        </p:nvSpPr>
        <p:spPr>
          <a:xfrm>
            <a:off x="4994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g15cc0d36675_0_669"/>
          <p:cNvSpPr/>
          <p:nvPr/>
        </p:nvSpPr>
        <p:spPr>
          <a:xfrm>
            <a:off x="5127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71" name="Google Shape;871;g15cc0d36675_0_669"/>
          <p:cNvCxnSpPr/>
          <p:nvPr/>
        </p:nvCxnSpPr>
        <p:spPr>
          <a:xfrm>
            <a:off x="5171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2" name="Google Shape;872;g15cc0d36675_0_669"/>
          <p:cNvSpPr/>
          <p:nvPr/>
        </p:nvSpPr>
        <p:spPr>
          <a:xfrm>
            <a:off x="7495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g15cc0d36675_0_669"/>
          <p:cNvSpPr txBox="1"/>
          <p:nvPr>
            <p:ph idx="8" type="title"/>
          </p:nvPr>
        </p:nvSpPr>
        <p:spPr>
          <a:xfrm>
            <a:off x="5259231" y="3320352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SQLException</a:t>
            </a:r>
            <a:endParaRPr sz="1000"/>
          </a:p>
        </p:txBody>
      </p:sp>
      <p:sp>
        <p:nvSpPr>
          <p:cNvPr id="874" name="Google Shape;874;g15cc0d36675_0_669"/>
          <p:cNvSpPr txBox="1"/>
          <p:nvPr>
            <p:ph idx="9" type="subTitle"/>
          </p:nvPr>
        </p:nvSpPr>
        <p:spPr>
          <a:xfrm>
            <a:off x="5126625" y="3723138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yang memberikan informasi mengenai masalah akses database atau masalah lainnya</a:t>
            </a:r>
            <a:endParaRPr sz="1000"/>
          </a:p>
        </p:txBody>
      </p:sp>
      <p:grpSp>
        <p:nvGrpSpPr>
          <p:cNvPr id="875" name="Google Shape;875;g15cc0d36675_0_669"/>
          <p:cNvGrpSpPr/>
          <p:nvPr/>
        </p:nvGrpSpPr>
        <p:grpSpPr>
          <a:xfrm>
            <a:off x="8122281" y="1402382"/>
            <a:ext cx="672674" cy="693647"/>
            <a:chOff x="584773" y="2966450"/>
            <a:chExt cx="423252" cy="436448"/>
          </a:xfrm>
        </p:grpSpPr>
        <p:sp>
          <p:nvSpPr>
            <p:cNvPr id="876" name="Google Shape;876;g15cc0d36675_0_669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g15cc0d36675_0_669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8" name="Google Shape;878;g15cc0d36675_0_669"/>
          <p:cNvGrpSpPr/>
          <p:nvPr/>
        </p:nvGrpSpPr>
        <p:grpSpPr>
          <a:xfrm rot="-660510">
            <a:off x="8513772" y="1772109"/>
            <a:ext cx="523161" cy="527643"/>
            <a:chOff x="1800663" y="1153014"/>
            <a:chExt cx="174987" cy="176486"/>
          </a:xfrm>
        </p:grpSpPr>
        <p:sp>
          <p:nvSpPr>
            <p:cNvPr id="879" name="Google Shape;879;g15cc0d36675_0_669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g15cc0d36675_0_669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g15cc0d36675_0_669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g15cc0d36675_0_669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15cc0d36675_0_669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15cc0d36675_0_669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g15cc0d36675_0_669"/>
          <p:cNvGrpSpPr/>
          <p:nvPr/>
        </p:nvGrpSpPr>
        <p:grpSpPr>
          <a:xfrm>
            <a:off x="606661" y="4133674"/>
            <a:ext cx="853599" cy="756252"/>
            <a:chOff x="1399025" y="2076850"/>
            <a:chExt cx="943725" cy="836100"/>
          </a:xfrm>
        </p:grpSpPr>
        <p:sp>
          <p:nvSpPr>
            <p:cNvPr id="886" name="Google Shape;886;g15cc0d36675_0_669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15cc0d36675_0_669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g15cc0d36675_0_669"/>
          <p:cNvGrpSpPr/>
          <p:nvPr/>
        </p:nvGrpSpPr>
        <p:grpSpPr>
          <a:xfrm rot="-858227">
            <a:off x="306054" y="4395057"/>
            <a:ext cx="517486" cy="437722"/>
            <a:chOff x="1477075" y="1122475"/>
            <a:chExt cx="237775" cy="201125"/>
          </a:xfrm>
        </p:grpSpPr>
        <p:sp>
          <p:nvSpPr>
            <p:cNvPr id="889" name="Google Shape;889;g15cc0d36675_0_669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15cc0d36675_0_669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15cc0d36675_0_669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15cc0d36675_0_669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3" name="Google Shape;893;g15cc0d36675_0_669"/>
          <p:cNvSpPr/>
          <p:nvPr/>
        </p:nvSpPr>
        <p:spPr>
          <a:xfrm>
            <a:off x="359412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g15cc0d36675_0_669"/>
          <p:cNvSpPr/>
          <p:nvPr/>
        </p:nvSpPr>
        <p:spPr>
          <a:xfrm>
            <a:off x="359412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g15cc0d36675_0_669"/>
          <p:cNvSpPr/>
          <p:nvPr/>
        </p:nvSpPr>
        <p:spPr>
          <a:xfrm>
            <a:off x="744607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g15cc0d36675_0_669"/>
          <p:cNvSpPr/>
          <p:nvPr/>
        </p:nvSpPr>
        <p:spPr>
          <a:xfrm>
            <a:off x="744607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g15cc0d36675_0_669"/>
          <p:cNvSpPr txBox="1"/>
          <p:nvPr>
            <p:ph idx="3" type="title"/>
          </p:nvPr>
        </p:nvSpPr>
        <p:spPr>
          <a:xfrm>
            <a:off x="7455918" y="2379975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898" name="Google Shape;898;g15cc0d36675_0_669"/>
          <p:cNvSpPr txBox="1"/>
          <p:nvPr>
            <p:ph idx="13" type="title"/>
          </p:nvPr>
        </p:nvSpPr>
        <p:spPr>
          <a:xfrm rot="1415">
            <a:off x="3594082" y="2389976"/>
            <a:ext cx="728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899" name="Google Shape;899;g15cc0d36675_0_669"/>
          <p:cNvSpPr txBox="1"/>
          <p:nvPr>
            <p:ph idx="2" type="title"/>
          </p:nvPr>
        </p:nvSpPr>
        <p:spPr>
          <a:xfrm rot="1410">
            <a:off x="3589291" y="408742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00" name="Google Shape;900;g15cc0d36675_0_669"/>
          <p:cNvSpPr txBox="1"/>
          <p:nvPr>
            <p:ph idx="14" type="title"/>
          </p:nvPr>
        </p:nvSpPr>
        <p:spPr>
          <a:xfrm rot="1410">
            <a:off x="7441295" y="408743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01" name="Google Shape;901;g15cc0d36675_0_669"/>
          <p:cNvSpPr txBox="1"/>
          <p:nvPr>
            <p:ph idx="15" type="title"/>
          </p:nvPr>
        </p:nvSpPr>
        <p:spPr>
          <a:xfrm>
            <a:off x="720000" y="52400"/>
            <a:ext cx="52047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4000"/>
              <a:t>C</a:t>
            </a:r>
            <a:r>
              <a:rPr lang="en" sz="4000"/>
              <a:t>hecked</a:t>
            </a:r>
            <a:endParaRPr sz="4000"/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2000"/>
              <a:t>Exception Handling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902" name="Google Shape;902;g15cc0d36675_0_669"/>
          <p:cNvSpPr txBox="1"/>
          <p:nvPr/>
        </p:nvSpPr>
        <p:spPr>
          <a:xfrm>
            <a:off x="6105700" y="689125"/>
            <a:ext cx="470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https://docs.oracle.com/javase/7/docs/api/java/lang/Exception.html</a:t>
            </a:r>
            <a:endParaRPr sz="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5cc0d36675_0_723"/>
          <p:cNvSpPr/>
          <p:nvPr/>
        </p:nvSpPr>
        <p:spPr>
          <a:xfrm>
            <a:off x="4998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g15cc0d36675_0_723"/>
          <p:cNvSpPr/>
          <p:nvPr/>
        </p:nvSpPr>
        <p:spPr>
          <a:xfrm>
            <a:off x="5130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9" name="Google Shape;909;g15cc0d36675_0_723"/>
          <p:cNvCxnSpPr/>
          <p:nvPr/>
        </p:nvCxnSpPr>
        <p:spPr>
          <a:xfrm>
            <a:off x="5174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0" name="Google Shape;910;g15cc0d36675_0_723"/>
          <p:cNvSpPr/>
          <p:nvPr/>
        </p:nvSpPr>
        <p:spPr>
          <a:xfrm>
            <a:off x="7498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g15cc0d36675_0_723"/>
          <p:cNvSpPr/>
          <p:nvPr/>
        </p:nvSpPr>
        <p:spPr>
          <a:xfrm>
            <a:off x="2981950" y="318750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g15cc0d36675_0_723"/>
          <p:cNvSpPr/>
          <p:nvPr/>
        </p:nvSpPr>
        <p:spPr>
          <a:xfrm>
            <a:off x="3114310" y="3303850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3" name="Google Shape;913;g15cc0d36675_0_723"/>
          <p:cNvCxnSpPr/>
          <p:nvPr/>
        </p:nvCxnSpPr>
        <p:spPr>
          <a:xfrm>
            <a:off x="3158367" y="4324289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4" name="Google Shape;914;g15cc0d36675_0_723"/>
          <p:cNvSpPr/>
          <p:nvPr/>
        </p:nvSpPr>
        <p:spPr>
          <a:xfrm>
            <a:off x="5482400" y="4033300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g15cc0d36675_0_723"/>
          <p:cNvSpPr/>
          <p:nvPr/>
        </p:nvSpPr>
        <p:spPr>
          <a:xfrm>
            <a:off x="1146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g15cc0d36675_0_723"/>
          <p:cNvSpPr/>
          <p:nvPr/>
        </p:nvSpPr>
        <p:spPr>
          <a:xfrm>
            <a:off x="1278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7" name="Google Shape;917;g15cc0d36675_0_723"/>
          <p:cNvCxnSpPr/>
          <p:nvPr/>
        </p:nvCxnSpPr>
        <p:spPr>
          <a:xfrm>
            <a:off x="1322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8" name="Google Shape;918;g15cc0d36675_0_723"/>
          <p:cNvSpPr txBox="1"/>
          <p:nvPr>
            <p:ph type="title"/>
          </p:nvPr>
        </p:nvSpPr>
        <p:spPr>
          <a:xfrm>
            <a:off x="1422600" y="1627237"/>
            <a:ext cx="24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ClassNotFoundException</a:t>
            </a:r>
            <a:endParaRPr sz="1000"/>
          </a:p>
        </p:txBody>
      </p:sp>
      <p:sp>
        <p:nvSpPr>
          <p:cNvPr id="919" name="Google Shape;919;g15cc0d36675_0_723"/>
          <p:cNvSpPr txBox="1"/>
          <p:nvPr>
            <p:ph idx="1" type="subTitle"/>
          </p:nvPr>
        </p:nvSpPr>
        <p:spPr>
          <a:xfrm>
            <a:off x="1278485" y="2028688"/>
            <a:ext cx="274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ingin menggunakan class yang tidak ditemukan.</a:t>
            </a:r>
            <a:endParaRPr sz="1000"/>
          </a:p>
        </p:txBody>
      </p:sp>
      <p:sp>
        <p:nvSpPr>
          <p:cNvPr id="920" name="Google Shape;920;g15cc0d36675_0_723"/>
          <p:cNvSpPr txBox="1"/>
          <p:nvPr>
            <p:ph idx="4" type="title"/>
          </p:nvPr>
        </p:nvSpPr>
        <p:spPr>
          <a:xfrm>
            <a:off x="3240106" y="329796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NoSuchMethodException</a:t>
            </a:r>
            <a:endParaRPr sz="1000"/>
          </a:p>
        </p:txBody>
      </p:sp>
      <p:sp>
        <p:nvSpPr>
          <p:cNvPr id="921" name="Google Shape;921;g15cc0d36675_0_723"/>
          <p:cNvSpPr txBox="1"/>
          <p:nvPr>
            <p:ph idx="5" type="subTitle"/>
          </p:nvPr>
        </p:nvSpPr>
        <p:spPr>
          <a:xfrm>
            <a:off x="3124775" y="371565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class yang diakses tidak memiliki method yang dituliskan.</a:t>
            </a:r>
            <a:endParaRPr sz="1000"/>
          </a:p>
        </p:txBody>
      </p:sp>
      <p:sp>
        <p:nvSpPr>
          <p:cNvPr id="922" name="Google Shape;922;g15cc0d36675_0_723"/>
          <p:cNvSpPr txBox="1"/>
          <p:nvPr>
            <p:ph idx="6" type="title"/>
          </p:nvPr>
        </p:nvSpPr>
        <p:spPr>
          <a:xfrm>
            <a:off x="5262631" y="161561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NoSuchFieldException</a:t>
            </a:r>
            <a:endParaRPr sz="1000"/>
          </a:p>
        </p:txBody>
      </p:sp>
      <p:sp>
        <p:nvSpPr>
          <p:cNvPr id="923" name="Google Shape;923;g15cc0d36675_0_723"/>
          <p:cNvSpPr txBox="1"/>
          <p:nvPr>
            <p:ph idx="7" type="subTitle"/>
          </p:nvPr>
        </p:nvSpPr>
        <p:spPr>
          <a:xfrm>
            <a:off x="5130025" y="202280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class yang diakses tidak memiliki field yang dituliskan.</a:t>
            </a:r>
            <a:endParaRPr sz="1000"/>
          </a:p>
        </p:txBody>
      </p:sp>
      <p:sp>
        <p:nvSpPr>
          <p:cNvPr id="924" name="Google Shape;924;g15cc0d36675_0_723"/>
          <p:cNvSpPr txBox="1"/>
          <p:nvPr>
            <p:ph idx="15" type="title"/>
          </p:nvPr>
        </p:nvSpPr>
        <p:spPr>
          <a:xfrm>
            <a:off x="720000" y="52400"/>
            <a:ext cx="52047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4000"/>
              <a:t>C</a:t>
            </a:r>
            <a:r>
              <a:rPr lang="en" sz="4000"/>
              <a:t>hecked</a:t>
            </a:r>
            <a:endParaRPr sz="4000"/>
          </a:p>
          <a:p>
            <a:pPr indent="457200" lvl="0" marL="1828800" rtl="0" algn="l"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2000"/>
              <a:t>Exception Handling</a:t>
            </a:r>
            <a:endParaRPr sz="4000"/>
          </a:p>
        </p:txBody>
      </p:sp>
      <p:sp>
        <p:nvSpPr>
          <p:cNvPr id="925" name="Google Shape;925;g15cc0d36675_0_723"/>
          <p:cNvSpPr/>
          <p:nvPr/>
        </p:nvSpPr>
        <p:spPr>
          <a:xfrm>
            <a:off x="3646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6" name="Google Shape;926;g15cc0d36675_0_723"/>
          <p:cNvGrpSpPr/>
          <p:nvPr/>
        </p:nvGrpSpPr>
        <p:grpSpPr>
          <a:xfrm>
            <a:off x="8122281" y="1402382"/>
            <a:ext cx="672674" cy="693647"/>
            <a:chOff x="584773" y="2966450"/>
            <a:chExt cx="423252" cy="436448"/>
          </a:xfrm>
        </p:grpSpPr>
        <p:sp>
          <p:nvSpPr>
            <p:cNvPr id="927" name="Google Shape;927;g15cc0d36675_0_723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g15cc0d36675_0_723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g15cc0d36675_0_723"/>
          <p:cNvGrpSpPr/>
          <p:nvPr/>
        </p:nvGrpSpPr>
        <p:grpSpPr>
          <a:xfrm rot="-660510">
            <a:off x="8513772" y="1772109"/>
            <a:ext cx="523161" cy="527643"/>
            <a:chOff x="1800663" y="1153014"/>
            <a:chExt cx="174987" cy="176486"/>
          </a:xfrm>
        </p:grpSpPr>
        <p:sp>
          <p:nvSpPr>
            <p:cNvPr id="930" name="Google Shape;930;g15cc0d36675_0_723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g15cc0d36675_0_723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g15cc0d36675_0_723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g15cc0d36675_0_723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g15cc0d36675_0_723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g15cc0d36675_0_723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6" name="Google Shape;936;g15cc0d36675_0_723"/>
          <p:cNvGrpSpPr/>
          <p:nvPr/>
        </p:nvGrpSpPr>
        <p:grpSpPr>
          <a:xfrm>
            <a:off x="606661" y="4133674"/>
            <a:ext cx="853599" cy="756252"/>
            <a:chOff x="1399025" y="2076850"/>
            <a:chExt cx="943725" cy="836100"/>
          </a:xfrm>
        </p:grpSpPr>
        <p:sp>
          <p:nvSpPr>
            <p:cNvPr id="937" name="Google Shape;937;g15cc0d36675_0_723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g15cc0d36675_0_723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9" name="Google Shape;939;g15cc0d36675_0_723"/>
          <p:cNvGrpSpPr/>
          <p:nvPr/>
        </p:nvGrpSpPr>
        <p:grpSpPr>
          <a:xfrm rot="-858227">
            <a:off x="306054" y="4395057"/>
            <a:ext cx="517486" cy="437722"/>
            <a:chOff x="1477075" y="1122475"/>
            <a:chExt cx="237775" cy="201125"/>
          </a:xfrm>
        </p:grpSpPr>
        <p:sp>
          <p:nvSpPr>
            <p:cNvPr id="940" name="Google Shape;940;g15cc0d36675_0_723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g15cc0d36675_0_723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g15cc0d36675_0_723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g15cc0d36675_0_723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4" name="Google Shape;944;g15cc0d36675_0_723"/>
          <p:cNvSpPr/>
          <p:nvPr/>
        </p:nvSpPr>
        <p:spPr>
          <a:xfrm>
            <a:off x="359412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g15cc0d36675_0_723"/>
          <p:cNvSpPr/>
          <p:nvPr/>
        </p:nvSpPr>
        <p:spPr>
          <a:xfrm>
            <a:off x="5433350" y="398078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g15cc0d36675_0_723"/>
          <p:cNvSpPr/>
          <p:nvPr/>
        </p:nvSpPr>
        <p:spPr>
          <a:xfrm>
            <a:off x="744607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g15cc0d36675_0_723"/>
          <p:cNvSpPr txBox="1"/>
          <p:nvPr>
            <p:ph idx="3" type="title"/>
          </p:nvPr>
        </p:nvSpPr>
        <p:spPr>
          <a:xfrm>
            <a:off x="7455918" y="2379975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48" name="Google Shape;948;g15cc0d36675_0_723"/>
          <p:cNvSpPr txBox="1"/>
          <p:nvPr>
            <p:ph idx="13" type="title"/>
          </p:nvPr>
        </p:nvSpPr>
        <p:spPr>
          <a:xfrm rot="1415">
            <a:off x="3594082" y="2389976"/>
            <a:ext cx="728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	</a:t>
            </a:r>
            <a:endParaRPr/>
          </a:p>
        </p:txBody>
      </p:sp>
      <p:sp>
        <p:nvSpPr>
          <p:cNvPr id="949" name="Google Shape;949;g15cc0d36675_0_723"/>
          <p:cNvSpPr txBox="1"/>
          <p:nvPr>
            <p:ph idx="2" type="title"/>
          </p:nvPr>
        </p:nvSpPr>
        <p:spPr>
          <a:xfrm rot="1410">
            <a:off x="5428516" y="4079948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950" name="Google Shape;950;g15cc0d36675_0_723"/>
          <p:cNvSpPr txBox="1"/>
          <p:nvPr/>
        </p:nvSpPr>
        <p:spPr>
          <a:xfrm>
            <a:off x="6105700" y="689125"/>
            <a:ext cx="470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https://docs.oracle.com/javase/7/docs/api/java/lang/Exception.html</a:t>
            </a:r>
            <a:endParaRPr sz="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5cc0d36675_0_450"/>
          <p:cNvSpPr/>
          <p:nvPr/>
        </p:nvSpPr>
        <p:spPr>
          <a:xfrm>
            <a:off x="4998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g15cc0d36675_0_450"/>
          <p:cNvSpPr/>
          <p:nvPr/>
        </p:nvSpPr>
        <p:spPr>
          <a:xfrm>
            <a:off x="5130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7" name="Google Shape;957;g15cc0d36675_0_450"/>
          <p:cNvCxnSpPr/>
          <p:nvPr/>
        </p:nvCxnSpPr>
        <p:spPr>
          <a:xfrm>
            <a:off x="5174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8" name="Google Shape;958;g15cc0d36675_0_450"/>
          <p:cNvSpPr/>
          <p:nvPr/>
        </p:nvSpPr>
        <p:spPr>
          <a:xfrm>
            <a:off x="7498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g15cc0d36675_0_450"/>
          <p:cNvSpPr/>
          <p:nvPr/>
        </p:nvSpPr>
        <p:spPr>
          <a:xfrm>
            <a:off x="1142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g15cc0d36675_0_450"/>
          <p:cNvSpPr/>
          <p:nvPr/>
        </p:nvSpPr>
        <p:spPr>
          <a:xfrm>
            <a:off x="1275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1" name="Google Shape;961;g15cc0d36675_0_450"/>
          <p:cNvCxnSpPr/>
          <p:nvPr/>
        </p:nvCxnSpPr>
        <p:spPr>
          <a:xfrm>
            <a:off x="1319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2" name="Google Shape;962;g15cc0d36675_0_450"/>
          <p:cNvSpPr/>
          <p:nvPr/>
        </p:nvSpPr>
        <p:spPr>
          <a:xfrm>
            <a:off x="3643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g15cc0d36675_0_450"/>
          <p:cNvSpPr/>
          <p:nvPr/>
        </p:nvSpPr>
        <p:spPr>
          <a:xfrm>
            <a:off x="1146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g15cc0d36675_0_450"/>
          <p:cNvSpPr/>
          <p:nvPr/>
        </p:nvSpPr>
        <p:spPr>
          <a:xfrm>
            <a:off x="1278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g15cc0d36675_0_450"/>
          <p:cNvCxnSpPr/>
          <p:nvPr/>
        </p:nvCxnSpPr>
        <p:spPr>
          <a:xfrm>
            <a:off x="1322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6" name="Google Shape;966;g15cc0d36675_0_450"/>
          <p:cNvSpPr txBox="1"/>
          <p:nvPr>
            <p:ph type="title"/>
          </p:nvPr>
        </p:nvSpPr>
        <p:spPr>
          <a:xfrm>
            <a:off x="1422600" y="1627237"/>
            <a:ext cx="24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ArithmeticException </a:t>
            </a:r>
            <a:endParaRPr sz="1000"/>
          </a:p>
        </p:txBody>
      </p:sp>
      <p:sp>
        <p:nvSpPr>
          <p:cNvPr id="967" name="Google Shape;967;g15cc0d36675_0_450"/>
          <p:cNvSpPr txBox="1"/>
          <p:nvPr>
            <p:ph idx="1" type="subTitle"/>
          </p:nvPr>
        </p:nvSpPr>
        <p:spPr>
          <a:xfrm>
            <a:off x="1278485" y="2028688"/>
            <a:ext cx="274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terjadi masalah aritmatik, seperti pembagian dengan nol.</a:t>
            </a:r>
            <a:endParaRPr sz="1000"/>
          </a:p>
        </p:txBody>
      </p:sp>
      <p:sp>
        <p:nvSpPr>
          <p:cNvPr id="968" name="Google Shape;968;g15cc0d36675_0_450"/>
          <p:cNvSpPr txBox="1"/>
          <p:nvPr>
            <p:ph idx="4" type="title"/>
          </p:nvPr>
        </p:nvSpPr>
        <p:spPr>
          <a:xfrm>
            <a:off x="1400881" y="3305440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IndexOutOfBoundsException </a:t>
            </a:r>
            <a:endParaRPr sz="1000"/>
          </a:p>
        </p:txBody>
      </p:sp>
      <p:sp>
        <p:nvSpPr>
          <p:cNvPr id="969" name="Google Shape;969;g15cc0d36675_0_450"/>
          <p:cNvSpPr txBox="1"/>
          <p:nvPr>
            <p:ph idx="5" type="subTitle"/>
          </p:nvPr>
        </p:nvSpPr>
        <p:spPr>
          <a:xfrm>
            <a:off x="1285550" y="3723125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melakukan akses di luar jangkauan (array/string/vector).</a:t>
            </a:r>
            <a:endParaRPr sz="1000"/>
          </a:p>
        </p:txBody>
      </p:sp>
      <p:sp>
        <p:nvSpPr>
          <p:cNvPr id="970" name="Google Shape;970;g15cc0d36675_0_450"/>
          <p:cNvSpPr txBox="1"/>
          <p:nvPr>
            <p:ph idx="6" type="title"/>
          </p:nvPr>
        </p:nvSpPr>
        <p:spPr>
          <a:xfrm>
            <a:off x="5262631" y="161561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ArrayStoreException </a:t>
            </a:r>
            <a:endParaRPr sz="1000"/>
          </a:p>
        </p:txBody>
      </p:sp>
      <p:sp>
        <p:nvSpPr>
          <p:cNvPr id="971" name="Google Shape;971;g15cc0d36675_0_450"/>
          <p:cNvSpPr txBox="1"/>
          <p:nvPr>
            <p:ph idx="7" type="subTitle"/>
          </p:nvPr>
        </p:nvSpPr>
        <p:spPr>
          <a:xfrm>
            <a:off x="5130025" y="202280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ketika terjadi proses penyimpanan tipe objek yang salah pada suatu array objek.</a:t>
            </a:r>
            <a:endParaRPr sz="1000"/>
          </a:p>
        </p:txBody>
      </p:sp>
      <p:sp>
        <p:nvSpPr>
          <p:cNvPr id="972" name="Google Shape;972;g15cc0d36675_0_450"/>
          <p:cNvSpPr/>
          <p:nvPr/>
        </p:nvSpPr>
        <p:spPr>
          <a:xfrm>
            <a:off x="3646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g15cc0d36675_0_450"/>
          <p:cNvSpPr/>
          <p:nvPr/>
        </p:nvSpPr>
        <p:spPr>
          <a:xfrm>
            <a:off x="4994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g15cc0d36675_0_450"/>
          <p:cNvSpPr/>
          <p:nvPr/>
        </p:nvSpPr>
        <p:spPr>
          <a:xfrm>
            <a:off x="5127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5" name="Google Shape;975;g15cc0d36675_0_450"/>
          <p:cNvCxnSpPr/>
          <p:nvPr/>
        </p:nvCxnSpPr>
        <p:spPr>
          <a:xfrm>
            <a:off x="5171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76" name="Google Shape;976;g15cc0d36675_0_450"/>
          <p:cNvSpPr/>
          <p:nvPr/>
        </p:nvSpPr>
        <p:spPr>
          <a:xfrm>
            <a:off x="7495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g15cc0d36675_0_450"/>
          <p:cNvSpPr txBox="1"/>
          <p:nvPr>
            <p:ph idx="8" type="title"/>
          </p:nvPr>
        </p:nvSpPr>
        <p:spPr>
          <a:xfrm>
            <a:off x="5259231" y="3320352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NullPointerException</a:t>
            </a:r>
            <a:endParaRPr sz="1000"/>
          </a:p>
        </p:txBody>
      </p:sp>
      <p:sp>
        <p:nvSpPr>
          <p:cNvPr id="978" name="Google Shape;978;g15cc0d36675_0_450"/>
          <p:cNvSpPr txBox="1"/>
          <p:nvPr>
            <p:ph idx="9" type="subTitle"/>
          </p:nvPr>
        </p:nvSpPr>
        <p:spPr>
          <a:xfrm>
            <a:off x="5126625" y="3723138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Exception karena pengguna null objek yang tidak baik.</a:t>
            </a:r>
            <a:endParaRPr sz="1000"/>
          </a:p>
        </p:txBody>
      </p:sp>
      <p:grpSp>
        <p:nvGrpSpPr>
          <p:cNvPr id="979" name="Google Shape;979;g15cc0d36675_0_450"/>
          <p:cNvGrpSpPr/>
          <p:nvPr/>
        </p:nvGrpSpPr>
        <p:grpSpPr>
          <a:xfrm>
            <a:off x="8122281" y="1402382"/>
            <a:ext cx="672674" cy="693647"/>
            <a:chOff x="584773" y="2966450"/>
            <a:chExt cx="423252" cy="436448"/>
          </a:xfrm>
        </p:grpSpPr>
        <p:sp>
          <p:nvSpPr>
            <p:cNvPr id="980" name="Google Shape;980;g15cc0d36675_0_450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g15cc0d36675_0_450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2" name="Google Shape;982;g15cc0d36675_0_450"/>
          <p:cNvGrpSpPr/>
          <p:nvPr/>
        </p:nvGrpSpPr>
        <p:grpSpPr>
          <a:xfrm rot="-660510">
            <a:off x="8513772" y="1772109"/>
            <a:ext cx="523161" cy="527643"/>
            <a:chOff x="1800663" y="1153014"/>
            <a:chExt cx="174987" cy="176486"/>
          </a:xfrm>
        </p:grpSpPr>
        <p:sp>
          <p:nvSpPr>
            <p:cNvPr id="983" name="Google Shape;983;g15cc0d36675_0_450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g15cc0d36675_0_450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g15cc0d36675_0_450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g15cc0d36675_0_450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g15cc0d36675_0_450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g15cc0d36675_0_450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g15cc0d36675_0_450"/>
          <p:cNvGrpSpPr/>
          <p:nvPr/>
        </p:nvGrpSpPr>
        <p:grpSpPr>
          <a:xfrm>
            <a:off x="606661" y="4133674"/>
            <a:ext cx="853599" cy="756252"/>
            <a:chOff x="1399025" y="2076850"/>
            <a:chExt cx="943725" cy="836100"/>
          </a:xfrm>
        </p:grpSpPr>
        <p:sp>
          <p:nvSpPr>
            <p:cNvPr id="990" name="Google Shape;990;g15cc0d36675_0_450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15cc0d36675_0_450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" name="Google Shape;992;g15cc0d36675_0_450"/>
          <p:cNvGrpSpPr/>
          <p:nvPr/>
        </p:nvGrpSpPr>
        <p:grpSpPr>
          <a:xfrm rot="-858227">
            <a:off x="306054" y="4395057"/>
            <a:ext cx="517486" cy="437722"/>
            <a:chOff x="1477075" y="1122475"/>
            <a:chExt cx="237775" cy="201125"/>
          </a:xfrm>
        </p:grpSpPr>
        <p:sp>
          <p:nvSpPr>
            <p:cNvPr id="993" name="Google Shape;993;g15cc0d36675_0_450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15cc0d36675_0_450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15cc0d36675_0_450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15cc0d36675_0_450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7" name="Google Shape;997;g15cc0d36675_0_450"/>
          <p:cNvSpPr/>
          <p:nvPr/>
        </p:nvSpPr>
        <p:spPr>
          <a:xfrm>
            <a:off x="359412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g15cc0d36675_0_450"/>
          <p:cNvSpPr/>
          <p:nvPr/>
        </p:nvSpPr>
        <p:spPr>
          <a:xfrm>
            <a:off x="359412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g15cc0d36675_0_450"/>
          <p:cNvSpPr/>
          <p:nvPr/>
        </p:nvSpPr>
        <p:spPr>
          <a:xfrm>
            <a:off x="744607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15cc0d36675_0_450"/>
          <p:cNvSpPr/>
          <p:nvPr/>
        </p:nvSpPr>
        <p:spPr>
          <a:xfrm>
            <a:off x="744607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15cc0d36675_0_450"/>
          <p:cNvSpPr txBox="1"/>
          <p:nvPr>
            <p:ph idx="3" type="title"/>
          </p:nvPr>
        </p:nvSpPr>
        <p:spPr>
          <a:xfrm>
            <a:off x="7455918" y="2379975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02" name="Google Shape;1002;g15cc0d36675_0_450"/>
          <p:cNvSpPr txBox="1"/>
          <p:nvPr>
            <p:ph idx="13" type="title"/>
          </p:nvPr>
        </p:nvSpPr>
        <p:spPr>
          <a:xfrm rot="1415">
            <a:off x="3594082" y="2389976"/>
            <a:ext cx="728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03" name="Google Shape;1003;g15cc0d36675_0_450"/>
          <p:cNvSpPr txBox="1"/>
          <p:nvPr>
            <p:ph idx="2" type="title"/>
          </p:nvPr>
        </p:nvSpPr>
        <p:spPr>
          <a:xfrm rot="1410">
            <a:off x="3589291" y="408742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04" name="Google Shape;1004;g15cc0d36675_0_450"/>
          <p:cNvSpPr txBox="1"/>
          <p:nvPr>
            <p:ph idx="14" type="title"/>
          </p:nvPr>
        </p:nvSpPr>
        <p:spPr>
          <a:xfrm rot="1410">
            <a:off x="7441295" y="408743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005" name="Google Shape;1005;g15cc0d36675_0_450"/>
          <p:cNvSpPr txBox="1"/>
          <p:nvPr>
            <p:ph idx="15" type="title"/>
          </p:nvPr>
        </p:nvSpPr>
        <p:spPr>
          <a:xfrm>
            <a:off x="720000" y="52400"/>
            <a:ext cx="5204700" cy="10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4000"/>
              <a:t>Unc</a:t>
            </a:r>
            <a:r>
              <a:rPr lang="en" sz="4000"/>
              <a:t>hecked</a:t>
            </a:r>
            <a:endParaRPr sz="4000"/>
          </a:p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2000"/>
              <a:t>Exception Handling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1006" name="Google Shape;1006;g15cc0d36675_0_450"/>
          <p:cNvSpPr txBox="1"/>
          <p:nvPr/>
        </p:nvSpPr>
        <p:spPr>
          <a:xfrm>
            <a:off x="6105700" y="689125"/>
            <a:ext cx="4705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https://docs.oracle.com/javase/7/docs/api/java/lang/Exception.html</a:t>
            </a:r>
            <a:endParaRPr sz="5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5cc0d36675_0_325"/>
          <p:cNvSpPr txBox="1"/>
          <p:nvPr>
            <p:ph type="title"/>
          </p:nvPr>
        </p:nvSpPr>
        <p:spPr>
          <a:xfrm>
            <a:off x="2535325" y="1839188"/>
            <a:ext cx="6305400" cy="27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Exception</a:t>
            </a:r>
            <a:endParaRPr sz="8000">
              <a:solidFill>
                <a:schemeClr val="accent1"/>
              </a:solidFill>
            </a:endParaRPr>
          </a:p>
        </p:txBody>
      </p:sp>
      <p:sp>
        <p:nvSpPr>
          <p:cNvPr id="588" name="Google Shape;588;g15cc0d36675_0_325"/>
          <p:cNvSpPr/>
          <p:nvPr/>
        </p:nvSpPr>
        <p:spPr>
          <a:xfrm>
            <a:off x="8705775" y="4743325"/>
            <a:ext cx="504900" cy="4572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9" name="Google Shape;589;g15cc0d36675_0_325"/>
          <p:cNvGrpSpPr/>
          <p:nvPr/>
        </p:nvGrpSpPr>
        <p:grpSpPr>
          <a:xfrm rot="-465638">
            <a:off x="6371484" y="589396"/>
            <a:ext cx="952206" cy="890412"/>
            <a:chOff x="3385225" y="1725400"/>
            <a:chExt cx="698050" cy="652750"/>
          </a:xfrm>
        </p:grpSpPr>
        <p:sp>
          <p:nvSpPr>
            <p:cNvPr id="590" name="Google Shape;590;g15cc0d36675_0_325"/>
            <p:cNvSpPr/>
            <p:nvPr/>
          </p:nvSpPr>
          <p:spPr>
            <a:xfrm>
              <a:off x="3385225" y="1986375"/>
              <a:ext cx="514600" cy="391775"/>
            </a:xfrm>
            <a:custGeom>
              <a:rect b="b" l="l" r="r" t="t"/>
              <a:pathLst>
                <a:path extrusionOk="0" h="15671" w="20584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15cc0d36675_0_325"/>
            <p:cNvSpPr/>
            <p:nvPr/>
          </p:nvSpPr>
          <p:spPr>
            <a:xfrm>
              <a:off x="3406300" y="1725400"/>
              <a:ext cx="676975" cy="646000"/>
            </a:xfrm>
            <a:custGeom>
              <a:rect b="b" l="l" r="r" t="t"/>
              <a:pathLst>
                <a:path extrusionOk="0" h="25840" w="27079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2" name="Google Shape;592;g15cc0d36675_0_325"/>
          <p:cNvGrpSpPr/>
          <p:nvPr/>
        </p:nvGrpSpPr>
        <p:grpSpPr>
          <a:xfrm rot="-465638">
            <a:off x="7048228" y="461611"/>
            <a:ext cx="1514042" cy="1440722"/>
            <a:chOff x="1667725" y="2994800"/>
            <a:chExt cx="1109925" cy="1056175"/>
          </a:xfrm>
        </p:grpSpPr>
        <p:sp>
          <p:nvSpPr>
            <p:cNvPr id="593" name="Google Shape;593;g15cc0d36675_0_325"/>
            <p:cNvSpPr/>
            <p:nvPr/>
          </p:nvSpPr>
          <p:spPr>
            <a:xfrm>
              <a:off x="1667725" y="2994800"/>
              <a:ext cx="922550" cy="895350"/>
            </a:xfrm>
            <a:custGeom>
              <a:rect b="b" l="l" r="r" t="t"/>
              <a:pathLst>
                <a:path extrusionOk="0" h="35814" w="36902">
                  <a:moveTo>
                    <a:pt x="31342" y="1"/>
                  </a:moveTo>
                  <a:cubicBezTo>
                    <a:pt x="31091" y="1"/>
                    <a:pt x="30836" y="58"/>
                    <a:pt x="30598" y="178"/>
                  </a:cubicBezTo>
                  <a:lnTo>
                    <a:pt x="1129" y="14977"/>
                  </a:lnTo>
                  <a:cubicBezTo>
                    <a:pt x="343" y="15372"/>
                    <a:pt x="0" y="16312"/>
                    <a:pt x="349" y="17120"/>
                  </a:cubicBezTo>
                  <a:lnTo>
                    <a:pt x="2221" y="21464"/>
                  </a:lnTo>
                  <a:lnTo>
                    <a:pt x="4583" y="25134"/>
                  </a:lnTo>
                  <a:lnTo>
                    <a:pt x="1344" y="29269"/>
                  </a:lnTo>
                  <a:cubicBezTo>
                    <a:pt x="1087" y="29718"/>
                    <a:pt x="1055" y="30263"/>
                    <a:pt x="1258" y="30739"/>
                  </a:cubicBezTo>
                  <a:lnTo>
                    <a:pt x="3428" y="35813"/>
                  </a:lnTo>
                  <a:lnTo>
                    <a:pt x="11343" y="30399"/>
                  </a:lnTo>
                  <a:lnTo>
                    <a:pt x="36902" y="8671"/>
                  </a:lnTo>
                  <a:lnTo>
                    <a:pt x="35560" y="5194"/>
                  </a:lnTo>
                  <a:lnTo>
                    <a:pt x="32745" y="771"/>
                  </a:lnTo>
                  <a:cubicBezTo>
                    <a:pt x="32431" y="277"/>
                    <a:pt x="31894" y="1"/>
                    <a:pt x="313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15cc0d36675_0_325"/>
            <p:cNvSpPr/>
            <p:nvPr/>
          </p:nvSpPr>
          <p:spPr>
            <a:xfrm>
              <a:off x="1734575" y="3140200"/>
              <a:ext cx="1043075" cy="910775"/>
            </a:xfrm>
            <a:custGeom>
              <a:rect b="b" l="l" r="r" t="t"/>
              <a:pathLst>
                <a:path extrusionOk="0" h="36431" w="41723">
                  <a:moveTo>
                    <a:pt x="31989" y="1"/>
                  </a:moveTo>
                  <a:cubicBezTo>
                    <a:pt x="31746" y="1"/>
                    <a:pt x="31499" y="54"/>
                    <a:pt x="31264" y="169"/>
                  </a:cubicBezTo>
                  <a:lnTo>
                    <a:pt x="1222" y="14830"/>
                  </a:lnTo>
                  <a:cubicBezTo>
                    <a:pt x="330" y="15265"/>
                    <a:pt x="18" y="16381"/>
                    <a:pt x="555" y="17215"/>
                  </a:cubicBezTo>
                  <a:lnTo>
                    <a:pt x="4126" y="22763"/>
                  </a:lnTo>
                  <a:cubicBezTo>
                    <a:pt x="4532" y="23392"/>
                    <a:pt x="4464" y="24215"/>
                    <a:pt x="3961" y="24771"/>
                  </a:cubicBezTo>
                  <a:lnTo>
                    <a:pt x="978" y="28064"/>
                  </a:lnTo>
                  <a:cubicBezTo>
                    <a:pt x="0" y="29144"/>
                    <a:pt x="797" y="30832"/>
                    <a:pt x="2191" y="30832"/>
                  </a:cubicBezTo>
                  <a:cubicBezTo>
                    <a:pt x="2256" y="30832"/>
                    <a:pt x="2322" y="30829"/>
                    <a:pt x="2389" y="30821"/>
                  </a:cubicBezTo>
                  <a:lnTo>
                    <a:pt x="7556" y="30245"/>
                  </a:lnTo>
                  <a:cubicBezTo>
                    <a:pt x="7618" y="30238"/>
                    <a:pt x="7679" y="30235"/>
                    <a:pt x="7741" y="30235"/>
                  </a:cubicBezTo>
                  <a:cubicBezTo>
                    <a:pt x="8298" y="30235"/>
                    <a:pt x="8824" y="30516"/>
                    <a:pt x="9131" y="30992"/>
                  </a:cubicBezTo>
                  <a:lnTo>
                    <a:pt x="12154" y="35673"/>
                  </a:lnTo>
                  <a:cubicBezTo>
                    <a:pt x="12468" y="36160"/>
                    <a:pt x="13000" y="36431"/>
                    <a:pt x="13546" y="36431"/>
                  </a:cubicBezTo>
                  <a:cubicBezTo>
                    <a:pt x="13789" y="36431"/>
                    <a:pt x="14034" y="36378"/>
                    <a:pt x="14265" y="36266"/>
                  </a:cubicBezTo>
                  <a:lnTo>
                    <a:pt x="40587" y="23554"/>
                  </a:lnTo>
                  <a:cubicBezTo>
                    <a:pt x="41363" y="23178"/>
                    <a:pt x="41722" y="22270"/>
                    <a:pt x="41411" y="21465"/>
                  </a:cubicBezTo>
                  <a:lnTo>
                    <a:pt x="33536" y="1061"/>
                  </a:lnTo>
                  <a:cubicBezTo>
                    <a:pt x="33280" y="399"/>
                    <a:pt x="32650" y="1"/>
                    <a:pt x="3198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5" name="Google Shape;595;g15cc0d36675_0_325"/>
          <p:cNvGrpSpPr/>
          <p:nvPr/>
        </p:nvGrpSpPr>
        <p:grpSpPr>
          <a:xfrm rot="1154788">
            <a:off x="8695390" y="4706835"/>
            <a:ext cx="525661" cy="530167"/>
            <a:chOff x="1482725" y="1385500"/>
            <a:chExt cx="201225" cy="202950"/>
          </a:xfrm>
        </p:grpSpPr>
        <p:sp>
          <p:nvSpPr>
            <p:cNvPr id="596" name="Google Shape;596;g15cc0d36675_0_325"/>
            <p:cNvSpPr/>
            <p:nvPr/>
          </p:nvSpPr>
          <p:spPr>
            <a:xfrm>
              <a:off x="1497225" y="1401700"/>
              <a:ext cx="186725" cy="186750"/>
            </a:xfrm>
            <a:custGeom>
              <a:rect b="b" l="l" r="r" t="t"/>
              <a:pathLst>
                <a:path extrusionOk="0" h="7470" w="7469">
                  <a:moveTo>
                    <a:pt x="578" y="0"/>
                  </a:moveTo>
                  <a:cubicBezTo>
                    <a:pt x="259" y="0"/>
                    <a:pt x="0" y="259"/>
                    <a:pt x="0" y="578"/>
                  </a:cubicBezTo>
                  <a:lnTo>
                    <a:pt x="0" y="6891"/>
                  </a:lnTo>
                  <a:cubicBezTo>
                    <a:pt x="0" y="7210"/>
                    <a:pt x="259" y="7469"/>
                    <a:pt x="578" y="7469"/>
                  </a:cubicBezTo>
                  <a:lnTo>
                    <a:pt x="6891" y="7469"/>
                  </a:lnTo>
                  <a:cubicBezTo>
                    <a:pt x="7210" y="7469"/>
                    <a:pt x="7468" y="7210"/>
                    <a:pt x="7468" y="6891"/>
                  </a:cubicBezTo>
                  <a:lnTo>
                    <a:pt x="7468" y="578"/>
                  </a:lnTo>
                  <a:cubicBezTo>
                    <a:pt x="7468" y="259"/>
                    <a:pt x="7210" y="0"/>
                    <a:pt x="689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15cc0d36675_0_325"/>
            <p:cNvSpPr/>
            <p:nvPr/>
          </p:nvSpPr>
          <p:spPr>
            <a:xfrm>
              <a:off x="1482725" y="1385500"/>
              <a:ext cx="186750" cy="186750"/>
            </a:xfrm>
            <a:custGeom>
              <a:rect b="b" l="l" r="r" t="t"/>
              <a:pathLst>
                <a:path extrusionOk="0" h="7470" w="7470">
                  <a:moveTo>
                    <a:pt x="618" y="1"/>
                  </a:moveTo>
                  <a:cubicBezTo>
                    <a:pt x="277" y="1"/>
                    <a:pt x="1" y="277"/>
                    <a:pt x="1" y="617"/>
                  </a:cubicBezTo>
                  <a:lnTo>
                    <a:pt x="1" y="6854"/>
                  </a:lnTo>
                  <a:cubicBezTo>
                    <a:pt x="1" y="7194"/>
                    <a:pt x="277" y="7470"/>
                    <a:pt x="618" y="7470"/>
                  </a:cubicBezTo>
                  <a:lnTo>
                    <a:pt x="6854" y="7470"/>
                  </a:lnTo>
                  <a:cubicBezTo>
                    <a:pt x="7195" y="7470"/>
                    <a:pt x="7470" y="7194"/>
                    <a:pt x="7470" y="6854"/>
                  </a:cubicBezTo>
                  <a:lnTo>
                    <a:pt x="7470" y="617"/>
                  </a:lnTo>
                  <a:cubicBezTo>
                    <a:pt x="7470" y="277"/>
                    <a:pt x="7195" y="1"/>
                    <a:pt x="6854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15cc0d36675_0_325"/>
            <p:cNvSpPr/>
            <p:nvPr/>
          </p:nvSpPr>
          <p:spPr>
            <a:xfrm>
              <a:off x="1531925" y="1423100"/>
              <a:ext cx="41125" cy="111575"/>
            </a:xfrm>
            <a:custGeom>
              <a:rect b="b" l="l" r="r" t="t"/>
              <a:pathLst>
                <a:path extrusionOk="0" h="4463" w="1645">
                  <a:moveTo>
                    <a:pt x="1386" y="1"/>
                  </a:moveTo>
                  <a:cubicBezTo>
                    <a:pt x="1286" y="1"/>
                    <a:pt x="1194" y="67"/>
                    <a:pt x="1166" y="170"/>
                  </a:cubicBezTo>
                  <a:lnTo>
                    <a:pt x="36" y="4168"/>
                  </a:lnTo>
                  <a:cubicBezTo>
                    <a:pt x="1" y="4291"/>
                    <a:pt x="73" y="4419"/>
                    <a:pt x="195" y="4453"/>
                  </a:cubicBezTo>
                  <a:cubicBezTo>
                    <a:pt x="217" y="4459"/>
                    <a:pt x="238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0" y="295"/>
                  </a:lnTo>
                  <a:cubicBezTo>
                    <a:pt x="1645" y="172"/>
                    <a:pt x="1574" y="44"/>
                    <a:pt x="1450" y="10"/>
                  </a:cubicBezTo>
                  <a:cubicBezTo>
                    <a:pt x="1429" y="4"/>
                    <a:pt x="1408" y="1"/>
                    <a:pt x="1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15cc0d36675_0_325"/>
            <p:cNvSpPr/>
            <p:nvPr/>
          </p:nvSpPr>
          <p:spPr>
            <a:xfrm>
              <a:off x="1579150" y="1423100"/>
              <a:ext cx="41150" cy="111575"/>
            </a:xfrm>
            <a:custGeom>
              <a:rect b="b" l="l" r="r" t="t"/>
              <a:pathLst>
                <a:path extrusionOk="0" h="4463" w="1646">
                  <a:moveTo>
                    <a:pt x="1387" y="1"/>
                  </a:moveTo>
                  <a:cubicBezTo>
                    <a:pt x="1286" y="1"/>
                    <a:pt x="1194" y="67"/>
                    <a:pt x="1165" y="170"/>
                  </a:cubicBezTo>
                  <a:lnTo>
                    <a:pt x="35" y="4168"/>
                  </a:lnTo>
                  <a:cubicBezTo>
                    <a:pt x="0" y="4291"/>
                    <a:pt x="72" y="4419"/>
                    <a:pt x="195" y="4453"/>
                  </a:cubicBezTo>
                  <a:cubicBezTo>
                    <a:pt x="216" y="4459"/>
                    <a:pt x="237" y="4462"/>
                    <a:pt x="259" y="4462"/>
                  </a:cubicBezTo>
                  <a:cubicBezTo>
                    <a:pt x="359" y="4462"/>
                    <a:pt x="452" y="4396"/>
                    <a:pt x="481" y="4293"/>
                  </a:cubicBezTo>
                  <a:lnTo>
                    <a:pt x="1611" y="295"/>
                  </a:lnTo>
                  <a:cubicBezTo>
                    <a:pt x="1646" y="172"/>
                    <a:pt x="1574" y="44"/>
                    <a:pt x="1451" y="10"/>
                  </a:cubicBezTo>
                  <a:cubicBezTo>
                    <a:pt x="1430" y="4"/>
                    <a:pt x="1408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15cc0d36675_0_325"/>
            <p:cNvSpPr/>
            <p:nvPr/>
          </p:nvSpPr>
          <p:spPr>
            <a:xfrm>
              <a:off x="1520350" y="1450450"/>
              <a:ext cx="111550" cy="11575"/>
            </a:xfrm>
            <a:custGeom>
              <a:rect b="b" l="l" r="r" t="t"/>
              <a:pathLst>
                <a:path extrusionOk="0" h="463" w="4462">
                  <a:moveTo>
                    <a:pt x="231" y="0"/>
                  </a:moveTo>
                  <a:cubicBezTo>
                    <a:pt x="104" y="0"/>
                    <a:pt x="0" y="103"/>
                    <a:pt x="0" y="231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1"/>
                  </a:cubicBezTo>
                  <a:cubicBezTo>
                    <a:pt x="4461" y="103"/>
                    <a:pt x="4357" y="0"/>
                    <a:pt x="42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15cc0d36675_0_325"/>
            <p:cNvSpPr/>
            <p:nvPr/>
          </p:nvSpPr>
          <p:spPr>
            <a:xfrm>
              <a:off x="1520350" y="1496100"/>
              <a:ext cx="111550" cy="11600"/>
            </a:xfrm>
            <a:custGeom>
              <a:rect b="b" l="l" r="r" t="t"/>
              <a:pathLst>
                <a:path extrusionOk="0" h="464" w="4462">
                  <a:moveTo>
                    <a:pt x="231" y="1"/>
                  </a:moveTo>
                  <a:cubicBezTo>
                    <a:pt x="104" y="1"/>
                    <a:pt x="0" y="104"/>
                    <a:pt x="0" y="232"/>
                  </a:cubicBezTo>
                  <a:cubicBezTo>
                    <a:pt x="0" y="359"/>
                    <a:pt x="104" y="463"/>
                    <a:pt x="231" y="463"/>
                  </a:cubicBezTo>
                  <a:lnTo>
                    <a:pt x="4229" y="463"/>
                  </a:lnTo>
                  <a:cubicBezTo>
                    <a:pt x="4357" y="463"/>
                    <a:pt x="4461" y="359"/>
                    <a:pt x="4461" y="232"/>
                  </a:cubicBezTo>
                  <a:cubicBezTo>
                    <a:pt x="4461" y="104"/>
                    <a:pt x="4357" y="1"/>
                    <a:pt x="42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57"/>
          <p:cNvSpPr txBox="1"/>
          <p:nvPr>
            <p:ph idx="4294967295" type="title"/>
          </p:nvPr>
        </p:nvSpPr>
        <p:spPr>
          <a:xfrm>
            <a:off x="1040700" y="0"/>
            <a:ext cx="4652100" cy="48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20000">
                <a:latin typeface="Pacifico"/>
                <a:ea typeface="Pacifico"/>
                <a:cs typeface="Pacifico"/>
                <a:sym typeface="Pacifico"/>
              </a:rPr>
              <a:t>ty</a:t>
            </a:r>
            <a:endParaRPr sz="200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575b7d3058_1_52"/>
          <p:cNvSpPr/>
          <p:nvPr/>
        </p:nvSpPr>
        <p:spPr>
          <a:xfrm>
            <a:off x="3156336" y="4179092"/>
            <a:ext cx="580480" cy="580557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g1575b7d3058_1_52"/>
          <p:cNvSpPr txBox="1"/>
          <p:nvPr>
            <p:ph type="title"/>
          </p:nvPr>
        </p:nvSpPr>
        <p:spPr>
          <a:xfrm>
            <a:off x="880275" y="174307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700"/>
              <a:t>Backend dev</a:t>
            </a:r>
            <a:endParaRPr sz="5300"/>
          </a:p>
        </p:txBody>
      </p:sp>
      <p:sp>
        <p:nvSpPr>
          <p:cNvPr id="1018" name="Google Shape;1018;g1575b7d3058_1_52"/>
          <p:cNvSpPr txBox="1"/>
          <p:nvPr>
            <p:ph idx="1" type="subTitle"/>
          </p:nvPr>
        </p:nvSpPr>
        <p:spPr>
          <a:xfrm>
            <a:off x="880275" y="2766625"/>
            <a:ext cx="70743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Choose your Fighter!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source</a:t>
            </a:r>
            <a:r>
              <a:rPr lang="en"/>
              <a:t>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https://gist.github.com/MWins/41c6fec2122dd47fdfaca31924647499</a:t>
            </a:r>
            <a:r>
              <a:rPr lang="en"/>
              <a:t> </a:t>
            </a:r>
            <a:endParaRPr/>
          </a:p>
        </p:txBody>
      </p:sp>
      <p:sp>
        <p:nvSpPr>
          <p:cNvPr id="1019" name="Google Shape;1019;g1575b7d3058_1_52"/>
          <p:cNvSpPr/>
          <p:nvPr/>
        </p:nvSpPr>
        <p:spPr>
          <a:xfrm>
            <a:off x="-28575" y="-571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g1575b7d3058_1_52"/>
          <p:cNvSpPr/>
          <p:nvPr/>
        </p:nvSpPr>
        <p:spPr>
          <a:xfrm>
            <a:off x="-28575" y="43243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1" name="Google Shape;1021;g1575b7d3058_1_52"/>
          <p:cNvCxnSpPr/>
          <p:nvPr/>
        </p:nvCxnSpPr>
        <p:spPr>
          <a:xfrm>
            <a:off x="967075" y="2743213"/>
            <a:ext cx="528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22" name="Google Shape;1022;g1575b7d3058_1_52"/>
          <p:cNvGrpSpPr/>
          <p:nvPr/>
        </p:nvGrpSpPr>
        <p:grpSpPr>
          <a:xfrm>
            <a:off x="560625" y="495775"/>
            <a:ext cx="698050" cy="652750"/>
            <a:chOff x="3385225" y="1725400"/>
            <a:chExt cx="698050" cy="652750"/>
          </a:xfrm>
        </p:grpSpPr>
        <p:sp>
          <p:nvSpPr>
            <p:cNvPr id="1023" name="Google Shape;1023;g1575b7d3058_1_52"/>
            <p:cNvSpPr/>
            <p:nvPr/>
          </p:nvSpPr>
          <p:spPr>
            <a:xfrm>
              <a:off x="3385225" y="1986375"/>
              <a:ext cx="514600" cy="391775"/>
            </a:xfrm>
            <a:custGeom>
              <a:rect b="b" l="l" r="r" t="t"/>
              <a:pathLst>
                <a:path extrusionOk="0" h="15671" w="20584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1575b7d3058_1_52"/>
            <p:cNvSpPr/>
            <p:nvPr/>
          </p:nvSpPr>
          <p:spPr>
            <a:xfrm>
              <a:off x="3406300" y="1725400"/>
              <a:ext cx="676975" cy="646000"/>
            </a:xfrm>
            <a:custGeom>
              <a:rect b="b" l="l" r="r" t="t"/>
              <a:pathLst>
                <a:path extrusionOk="0" h="25840" w="27079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5" name="Google Shape;1025;g1575b7d3058_1_52"/>
          <p:cNvGrpSpPr/>
          <p:nvPr/>
        </p:nvGrpSpPr>
        <p:grpSpPr>
          <a:xfrm rot="-305254">
            <a:off x="1163281" y="780133"/>
            <a:ext cx="414659" cy="350712"/>
            <a:chOff x="1488250" y="1650750"/>
            <a:chExt cx="211450" cy="178850"/>
          </a:xfrm>
        </p:grpSpPr>
        <p:sp>
          <p:nvSpPr>
            <p:cNvPr id="1026" name="Google Shape;1026;g1575b7d3058_1_52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1575b7d3058_1_52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1575b7d3058_1_52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9" name="Google Shape;1029;g1575b7d3058_1_52"/>
          <p:cNvGrpSpPr/>
          <p:nvPr/>
        </p:nvGrpSpPr>
        <p:grpSpPr>
          <a:xfrm rot="759692">
            <a:off x="2831710" y="4491453"/>
            <a:ext cx="485066" cy="489221"/>
            <a:chOff x="1800663" y="1153014"/>
            <a:chExt cx="174987" cy="176486"/>
          </a:xfrm>
        </p:grpSpPr>
        <p:sp>
          <p:nvSpPr>
            <p:cNvPr id="1030" name="Google Shape;1030;g1575b7d3058_1_52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1575b7d3058_1_52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1575b7d3058_1_52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1575b7d3058_1_52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1575b7d3058_1_52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1575b7d3058_1_52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g1575b7d3058_1_52"/>
          <p:cNvGrpSpPr/>
          <p:nvPr/>
        </p:nvGrpSpPr>
        <p:grpSpPr>
          <a:xfrm>
            <a:off x="7106401" y="2102014"/>
            <a:ext cx="1184252" cy="1282420"/>
            <a:chOff x="3330225" y="2727100"/>
            <a:chExt cx="1565850" cy="1695650"/>
          </a:xfrm>
        </p:grpSpPr>
        <p:sp>
          <p:nvSpPr>
            <p:cNvPr id="1037" name="Google Shape;1037;g1575b7d3058_1_52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1575b7d3058_1_52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3"/>
          <p:cNvSpPr/>
          <p:nvPr/>
        </p:nvSpPr>
        <p:spPr>
          <a:xfrm>
            <a:off x="4998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3"/>
          <p:cNvSpPr/>
          <p:nvPr/>
        </p:nvSpPr>
        <p:spPr>
          <a:xfrm>
            <a:off x="5130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5" name="Google Shape;1045;p3"/>
          <p:cNvCxnSpPr/>
          <p:nvPr/>
        </p:nvCxnSpPr>
        <p:spPr>
          <a:xfrm>
            <a:off x="5174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6" name="Google Shape;1046;p3"/>
          <p:cNvSpPr/>
          <p:nvPr/>
        </p:nvSpPr>
        <p:spPr>
          <a:xfrm>
            <a:off x="7498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3"/>
          <p:cNvSpPr/>
          <p:nvPr/>
        </p:nvSpPr>
        <p:spPr>
          <a:xfrm>
            <a:off x="1142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3"/>
          <p:cNvSpPr/>
          <p:nvPr/>
        </p:nvSpPr>
        <p:spPr>
          <a:xfrm>
            <a:off x="1275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9" name="Google Shape;1049;p3"/>
          <p:cNvCxnSpPr/>
          <p:nvPr/>
        </p:nvCxnSpPr>
        <p:spPr>
          <a:xfrm>
            <a:off x="1319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0" name="Google Shape;1050;p3"/>
          <p:cNvSpPr/>
          <p:nvPr/>
        </p:nvSpPr>
        <p:spPr>
          <a:xfrm>
            <a:off x="3643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3"/>
          <p:cNvSpPr/>
          <p:nvPr/>
        </p:nvSpPr>
        <p:spPr>
          <a:xfrm>
            <a:off x="1146125" y="1499050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3"/>
          <p:cNvSpPr/>
          <p:nvPr/>
        </p:nvSpPr>
        <p:spPr>
          <a:xfrm>
            <a:off x="1278485" y="1615388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3" name="Google Shape;1053;p3"/>
          <p:cNvCxnSpPr/>
          <p:nvPr/>
        </p:nvCxnSpPr>
        <p:spPr>
          <a:xfrm>
            <a:off x="1322542" y="2635826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4" name="Google Shape;1054;p3"/>
          <p:cNvSpPr txBox="1"/>
          <p:nvPr>
            <p:ph type="title"/>
          </p:nvPr>
        </p:nvSpPr>
        <p:spPr>
          <a:xfrm>
            <a:off x="1422600" y="1627237"/>
            <a:ext cx="2475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URL shortening API landing page</a:t>
            </a:r>
            <a:endParaRPr sz="1000"/>
          </a:p>
        </p:txBody>
      </p:sp>
      <p:sp>
        <p:nvSpPr>
          <p:cNvPr id="1055" name="Google Shape;1055;p3"/>
          <p:cNvSpPr txBox="1"/>
          <p:nvPr>
            <p:ph idx="1" type="subTitle"/>
          </p:nvPr>
        </p:nvSpPr>
        <p:spPr>
          <a:xfrm>
            <a:off x="1278485" y="2028688"/>
            <a:ext cx="27423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https://www.frontendmentor.io/challenges/url-shortening-api-landing-page-2ce3ob-G</a:t>
            </a:r>
            <a:r>
              <a:rPr lang="en" sz="1000"/>
              <a:t> </a:t>
            </a:r>
            <a:endParaRPr sz="1000"/>
          </a:p>
        </p:txBody>
      </p:sp>
      <p:sp>
        <p:nvSpPr>
          <p:cNvPr id="1056" name="Google Shape;1056;p3"/>
          <p:cNvSpPr txBox="1"/>
          <p:nvPr>
            <p:ph idx="4" type="title"/>
          </p:nvPr>
        </p:nvSpPr>
        <p:spPr>
          <a:xfrm>
            <a:off x="1400881" y="3305440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Base Apparel coming soon page</a:t>
            </a:r>
            <a:endParaRPr sz="1000"/>
          </a:p>
        </p:txBody>
      </p:sp>
      <p:sp>
        <p:nvSpPr>
          <p:cNvPr id="1057" name="Google Shape;1057;p3"/>
          <p:cNvSpPr txBox="1"/>
          <p:nvPr>
            <p:ph idx="5" type="subTitle"/>
          </p:nvPr>
        </p:nvSpPr>
        <p:spPr>
          <a:xfrm>
            <a:off x="1285550" y="3723125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https://www.frontendmentor.io/challenges/base-apparel-coming-soon-page-5d46b47f8db8a7063f9331a0</a:t>
            </a:r>
            <a:r>
              <a:rPr lang="en" sz="1000"/>
              <a:t> </a:t>
            </a:r>
            <a:endParaRPr sz="1000"/>
          </a:p>
        </p:txBody>
      </p:sp>
      <p:sp>
        <p:nvSpPr>
          <p:cNvPr id="1058" name="Google Shape;1058;p3"/>
          <p:cNvSpPr txBox="1"/>
          <p:nvPr>
            <p:ph idx="6" type="title"/>
          </p:nvPr>
        </p:nvSpPr>
        <p:spPr>
          <a:xfrm>
            <a:off x="5262631" y="1615615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Job listings with filtering</a:t>
            </a:r>
            <a:endParaRPr sz="1000"/>
          </a:p>
        </p:txBody>
      </p:sp>
      <p:sp>
        <p:nvSpPr>
          <p:cNvPr id="1059" name="Google Shape;1059;p3"/>
          <p:cNvSpPr txBox="1"/>
          <p:nvPr>
            <p:ph idx="7" type="subTitle"/>
          </p:nvPr>
        </p:nvSpPr>
        <p:spPr>
          <a:xfrm>
            <a:off x="5130025" y="2022800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https://www.frontendmentor.io/challenges/job-listings-with-filtering-ivstIPCt</a:t>
            </a:r>
            <a:r>
              <a:rPr lang="en" sz="1000"/>
              <a:t> </a:t>
            </a:r>
            <a:endParaRPr sz="1000"/>
          </a:p>
        </p:txBody>
      </p:sp>
      <p:sp>
        <p:nvSpPr>
          <p:cNvPr id="1060" name="Google Shape;1060;p3"/>
          <p:cNvSpPr txBox="1"/>
          <p:nvPr>
            <p:ph idx="15"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Front-end Developer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3"/>
          <p:cNvSpPr/>
          <p:nvPr/>
        </p:nvSpPr>
        <p:spPr>
          <a:xfrm>
            <a:off x="3646575" y="2344838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3"/>
          <p:cNvSpPr/>
          <p:nvPr/>
        </p:nvSpPr>
        <p:spPr>
          <a:xfrm>
            <a:off x="4994725" y="3194975"/>
            <a:ext cx="2994300" cy="124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3"/>
          <p:cNvSpPr/>
          <p:nvPr/>
        </p:nvSpPr>
        <p:spPr>
          <a:xfrm>
            <a:off x="5127085" y="3311325"/>
            <a:ext cx="27423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4" name="Google Shape;1064;p3"/>
          <p:cNvCxnSpPr/>
          <p:nvPr/>
        </p:nvCxnSpPr>
        <p:spPr>
          <a:xfrm>
            <a:off x="5171142" y="4331764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5" name="Google Shape;1065;p3"/>
          <p:cNvSpPr/>
          <p:nvPr/>
        </p:nvSpPr>
        <p:spPr>
          <a:xfrm>
            <a:off x="7495175" y="4040775"/>
            <a:ext cx="623700" cy="623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3"/>
          <p:cNvSpPr txBox="1"/>
          <p:nvPr>
            <p:ph idx="8" type="title"/>
          </p:nvPr>
        </p:nvSpPr>
        <p:spPr>
          <a:xfrm>
            <a:off x="5259231" y="3320352"/>
            <a:ext cx="2478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000"/>
              <a:t>Minimalist portfolio website</a:t>
            </a:r>
            <a:endParaRPr sz="1000"/>
          </a:p>
        </p:txBody>
      </p:sp>
      <p:sp>
        <p:nvSpPr>
          <p:cNvPr id="1067" name="Google Shape;1067;p3"/>
          <p:cNvSpPr txBox="1"/>
          <p:nvPr>
            <p:ph idx="9" type="subTitle"/>
          </p:nvPr>
        </p:nvSpPr>
        <p:spPr>
          <a:xfrm>
            <a:off x="5126625" y="3723138"/>
            <a:ext cx="2743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https://www.frontendmentor.io/challenges/minimalist-portfolio-website-LMy-ZRyiE</a:t>
            </a:r>
            <a:r>
              <a:rPr lang="en" sz="1000"/>
              <a:t> </a:t>
            </a:r>
            <a:endParaRPr sz="1000"/>
          </a:p>
        </p:txBody>
      </p:sp>
      <p:grpSp>
        <p:nvGrpSpPr>
          <p:cNvPr id="1068" name="Google Shape;1068;p3"/>
          <p:cNvGrpSpPr/>
          <p:nvPr/>
        </p:nvGrpSpPr>
        <p:grpSpPr>
          <a:xfrm>
            <a:off x="8122280" y="1402383"/>
            <a:ext cx="672674" cy="693647"/>
            <a:chOff x="584773" y="2966450"/>
            <a:chExt cx="423252" cy="436448"/>
          </a:xfrm>
        </p:grpSpPr>
        <p:sp>
          <p:nvSpPr>
            <p:cNvPr id="1069" name="Google Shape;1069;p3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1" name="Google Shape;1071;p3"/>
          <p:cNvGrpSpPr/>
          <p:nvPr/>
        </p:nvGrpSpPr>
        <p:grpSpPr>
          <a:xfrm rot="-660510">
            <a:off x="8513781" y="1772110"/>
            <a:ext cx="523162" cy="527643"/>
            <a:chOff x="1800663" y="1153014"/>
            <a:chExt cx="174987" cy="176486"/>
          </a:xfrm>
        </p:grpSpPr>
        <p:sp>
          <p:nvSpPr>
            <p:cNvPr id="1072" name="Google Shape;1072;p3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p3"/>
          <p:cNvGrpSpPr/>
          <p:nvPr/>
        </p:nvGrpSpPr>
        <p:grpSpPr>
          <a:xfrm>
            <a:off x="606661" y="4133673"/>
            <a:ext cx="853599" cy="756252"/>
            <a:chOff x="1399025" y="2076850"/>
            <a:chExt cx="943725" cy="836100"/>
          </a:xfrm>
        </p:grpSpPr>
        <p:sp>
          <p:nvSpPr>
            <p:cNvPr id="1079" name="Google Shape;1079;p3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81" name="Google Shape;1081;p3"/>
          <p:cNvGrpSpPr/>
          <p:nvPr/>
        </p:nvGrpSpPr>
        <p:grpSpPr>
          <a:xfrm rot="-858227">
            <a:off x="306054" y="4395056"/>
            <a:ext cx="517486" cy="437722"/>
            <a:chOff x="1477075" y="1122475"/>
            <a:chExt cx="237775" cy="201125"/>
          </a:xfrm>
        </p:grpSpPr>
        <p:sp>
          <p:nvSpPr>
            <p:cNvPr id="1082" name="Google Shape;1082;p3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6" name="Google Shape;1086;p3"/>
          <p:cNvSpPr/>
          <p:nvPr/>
        </p:nvSpPr>
        <p:spPr>
          <a:xfrm>
            <a:off x="359412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3"/>
          <p:cNvSpPr/>
          <p:nvPr/>
        </p:nvSpPr>
        <p:spPr>
          <a:xfrm>
            <a:off x="359412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3"/>
          <p:cNvSpPr/>
          <p:nvPr/>
        </p:nvSpPr>
        <p:spPr>
          <a:xfrm>
            <a:off x="7446075" y="3988263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3"/>
          <p:cNvSpPr/>
          <p:nvPr/>
        </p:nvSpPr>
        <p:spPr>
          <a:xfrm>
            <a:off x="7446075" y="2292338"/>
            <a:ext cx="728700" cy="7287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3"/>
          <p:cNvSpPr txBox="1"/>
          <p:nvPr>
            <p:ph idx="3" type="title"/>
          </p:nvPr>
        </p:nvSpPr>
        <p:spPr>
          <a:xfrm>
            <a:off x="7455918" y="2379975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91" name="Google Shape;1091;p3"/>
          <p:cNvSpPr txBox="1"/>
          <p:nvPr>
            <p:ph idx="13" type="title"/>
          </p:nvPr>
        </p:nvSpPr>
        <p:spPr>
          <a:xfrm rot="1415">
            <a:off x="3594123" y="2389976"/>
            <a:ext cx="7287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92" name="Google Shape;1092;p3"/>
          <p:cNvSpPr txBox="1"/>
          <p:nvPr>
            <p:ph idx="2" type="title"/>
          </p:nvPr>
        </p:nvSpPr>
        <p:spPr>
          <a:xfrm rot="1410">
            <a:off x="3589332" y="408742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93" name="Google Shape;1093;p3"/>
          <p:cNvSpPr txBox="1"/>
          <p:nvPr>
            <p:ph idx="14" type="title"/>
          </p:nvPr>
        </p:nvSpPr>
        <p:spPr>
          <a:xfrm rot="1410">
            <a:off x="7441336" y="4087433"/>
            <a:ext cx="731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0b6cbe69db_0_117"/>
          <p:cNvSpPr/>
          <p:nvPr/>
        </p:nvSpPr>
        <p:spPr>
          <a:xfrm>
            <a:off x="3156336" y="4179092"/>
            <a:ext cx="580480" cy="580557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g10b6cbe69db_0_117"/>
          <p:cNvSpPr txBox="1"/>
          <p:nvPr>
            <p:ph type="title"/>
          </p:nvPr>
        </p:nvSpPr>
        <p:spPr>
          <a:xfrm>
            <a:off x="880275" y="1743077"/>
            <a:ext cx="5726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5700"/>
              <a:t>Backend dev</a:t>
            </a:r>
            <a:endParaRPr sz="5300"/>
          </a:p>
        </p:txBody>
      </p:sp>
      <p:sp>
        <p:nvSpPr>
          <p:cNvPr id="1100" name="Google Shape;1100;g10b6cbe69db_0_117"/>
          <p:cNvSpPr txBox="1"/>
          <p:nvPr>
            <p:ph idx="1" type="subTitle"/>
          </p:nvPr>
        </p:nvSpPr>
        <p:spPr>
          <a:xfrm>
            <a:off x="880275" y="2766625"/>
            <a:ext cx="7074300" cy="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Choose your Fighter!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>
                <a:solidFill>
                  <a:schemeClr val="accent1"/>
                </a:solidFill>
              </a:rPr>
              <a:t>source</a:t>
            </a:r>
            <a:r>
              <a:rPr lang="en"/>
              <a:t> 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https://gist.github.com/MWins/41c6fec2122dd47fdfaca31924647499</a:t>
            </a:r>
            <a:r>
              <a:rPr lang="en"/>
              <a:t> </a:t>
            </a:r>
            <a:endParaRPr/>
          </a:p>
        </p:txBody>
      </p:sp>
      <p:sp>
        <p:nvSpPr>
          <p:cNvPr id="1101" name="Google Shape;1101;g10b6cbe69db_0_117"/>
          <p:cNvSpPr/>
          <p:nvPr/>
        </p:nvSpPr>
        <p:spPr>
          <a:xfrm>
            <a:off x="-28575" y="-571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10b6cbe69db_0_117"/>
          <p:cNvSpPr/>
          <p:nvPr/>
        </p:nvSpPr>
        <p:spPr>
          <a:xfrm>
            <a:off x="-28575" y="43243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3" name="Google Shape;1103;g10b6cbe69db_0_117"/>
          <p:cNvCxnSpPr/>
          <p:nvPr/>
        </p:nvCxnSpPr>
        <p:spPr>
          <a:xfrm>
            <a:off x="967075" y="2743213"/>
            <a:ext cx="528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04" name="Google Shape;1104;g10b6cbe69db_0_117"/>
          <p:cNvGrpSpPr/>
          <p:nvPr/>
        </p:nvGrpSpPr>
        <p:grpSpPr>
          <a:xfrm>
            <a:off x="560625" y="495775"/>
            <a:ext cx="698050" cy="652750"/>
            <a:chOff x="3385225" y="1725400"/>
            <a:chExt cx="698050" cy="652750"/>
          </a:xfrm>
        </p:grpSpPr>
        <p:sp>
          <p:nvSpPr>
            <p:cNvPr id="1105" name="Google Shape;1105;g10b6cbe69db_0_117"/>
            <p:cNvSpPr/>
            <p:nvPr/>
          </p:nvSpPr>
          <p:spPr>
            <a:xfrm>
              <a:off x="3385225" y="1986375"/>
              <a:ext cx="514600" cy="391775"/>
            </a:xfrm>
            <a:custGeom>
              <a:rect b="b" l="l" r="r" t="t"/>
              <a:pathLst>
                <a:path extrusionOk="0" h="15671" w="20584">
                  <a:moveTo>
                    <a:pt x="2420" y="0"/>
                  </a:moveTo>
                  <a:lnTo>
                    <a:pt x="375" y="1304"/>
                  </a:lnTo>
                  <a:cubicBezTo>
                    <a:pt x="90" y="1486"/>
                    <a:pt x="1" y="1862"/>
                    <a:pt x="175" y="2153"/>
                  </a:cubicBezTo>
                  <a:lnTo>
                    <a:pt x="8078" y="15366"/>
                  </a:lnTo>
                  <a:cubicBezTo>
                    <a:pt x="8193" y="15558"/>
                    <a:pt x="8399" y="15671"/>
                    <a:pt x="8616" y="15671"/>
                  </a:cubicBezTo>
                  <a:cubicBezTo>
                    <a:pt x="8660" y="15671"/>
                    <a:pt x="8705" y="15666"/>
                    <a:pt x="8750" y="15656"/>
                  </a:cubicBezTo>
                  <a:lnTo>
                    <a:pt x="9796" y="15426"/>
                  </a:lnTo>
                  <a:lnTo>
                    <a:pt x="15151" y="11910"/>
                  </a:lnTo>
                  <a:lnTo>
                    <a:pt x="19211" y="13628"/>
                  </a:lnTo>
                  <a:cubicBezTo>
                    <a:pt x="19289" y="13661"/>
                    <a:pt x="19373" y="13678"/>
                    <a:pt x="19456" y="13678"/>
                  </a:cubicBezTo>
                  <a:cubicBezTo>
                    <a:pt x="19501" y="13678"/>
                    <a:pt x="19546" y="13673"/>
                    <a:pt x="19591" y="13664"/>
                  </a:cubicBezTo>
                  <a:lnTo>
                    <a:pt x="20583" y="13443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g10b6cbe69db_0_117"/>
            <p:cNvSpPr/>
            <p:nvPr/>
          </p:nvSpPr>
          <p:spPr>
            <a:xfrm>
              <a:off x="3406300" y="1725400"/>
              <a:ext cx="676975" cy="646000"/>
            </a:xfrm>
            <a:custGeom>
              <a:rect b="b" l="l" r="r" t="t"/>
              <a:pathLst>
                <a:path extrusionOk="0" h="25840" w="27079">
                  <a:moveTo>
                    <a:pt x="18522" y="1"/>
                  </a:moveTo>
                  <a:cubicBezTo>
                    <a:pt x="18367" y="1"/>
                    <a:pt x="18210" y="43"/>
                    <a:pt x="18068" y="131"/>
                  </a:cubicBezTo>
                  <a:lnTo>
                    <a:pt x="520" y="11099"/>
                  </a:lnTo>
                  <a:cubicBezTo>
                    <a:pt x="125" y="11345"/>
                    <a:pt x="0" y="11860"/>
                    <a:pt x="236" y="12261"/>
                  </a:cubicBezTo>
                  <a:lnTo>
                    <a:pt x="8000" y="25418"/>
                  </a:lnTo>
                  <a:cubicBezTo>
                    <a:pt x="8160" y="25689"/>
                    <a:pt x="8445" y="25839"/>
                    <a:pt x="8738" y="25839"/>
                  </a:cubicBezTo>
                  <a:cubicBezTo>
                    <a:pt x="8899" y="25839"/>
                    <a:pt x="9062" y="25793"/>
                    <a:pt x="9208" y="25698"/>
                  </a:cubicBezTo>
                  <a:lnTo>
                    <a:pt x="14594" y="22161"/>
                  </a:lnTo>
                  <a:cubicBezTo>
                    <a:pt x="14735" y="22068"/>
                    <a:pt x="14899" y="22021"/>
                    <a:pt x="15063" y="22021"/>
                  </a:cubicBezTo>
                  <a:cubicBezTo>
                    <a:pt x="15184" y="22021"/>
                    <a:pt x="15306" y="22047"/>
                    <a:pt x="15419" y="22099"/>
                  </a:cubicBezTo>
                  <a:lnTo>
                    <a:pt x="19191" y="23822"/>
                  </a:lnTo>
                  <a:cubicBezTo>
                    <a:pt x="19308" y="23875"/>
                    <a:pt x="19429" y="23900"/>
                    <a:pt x="19547" y="23900"/>
                  </a:cubicBezTo>
                  <a:cubicBezTo>
                    <a:pt x="19982" y="23900"/>
                    <a:pt x="20377" y="23563"/>
                    <a:pt x="20403" y="23089"/>
                  </a:cubicBezTo>
                  <a:lnTo>
                    <a:pt x="20640" y="18715"/>
                  </a:lnTo>
                  <a:cubicBezTo>
                    <a:pt x="20656" y="18437"/>
                    <a:pt x="20804" y="18184"/>
                    <a:pt x="21039" y="18037"/>
                  </a:cubicBezTo>
                  <a:lnTo>
                    <a:pt x="26563" y="14556"/>
                  </a:lnTo>
                  <a:cubicBezTo>
                    <a:pt x="26953" y="14311"/>
                    <a:pt x="27079" y="13799"/>
                    <a:pt x="26846" y="13400"/>
                  </a:cubicBezTo>
                  <a:lnTo>
                    <a:pt x="19262" y="425"/>
                  </a:lnTo>
                  <a:cubicBezTo>
                    <a:pt x="19102" y="152"/>
                    <a:pt x="18816" y="1"/>
                    <a:pt x="185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7" name="Google Shape;1107;g10b6cbe69db_0_117"/>
          <p:cNvGrpSpPr/>
          <p:nvPr/>
        </p:nvGrpSpPr>
        <p:grpSpPr>
          <a:xfrm rot="-305254">
            <a:off x="1163267" y="780137"/>
            <a:ext cx="414659" cy="350712"/>
            <a:chOff x="1488250" y="1650750"/>
            <a:chExt cx="211450" cy="178850"/>
          </a:xfrm>
        </p:grpSpPr>
        <p:sp>
          <p:nvSpPr>
            <p:cNvPr id="1108" name="Google Shape;1108;g10b6cbe69db_0_117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g10b6cbe69db_0_117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g10b6cbe69db_0_117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1" name="Google Shape;1111;g10b6cbe69db_0_117"/>
          <p:cNvGrpSpPr/>
          <p:nvPr/>
        </p:nvGrpSpPr>
        <p:grpSpPr>
          <a:xfrm rot="759692">
            <a:off x="2831703" y="4491452"/>
            <a:ext cx="485065" cy="489221"/>
            <a:chOff x="1800663" y="1153014"/>
            <a:chExt cx="174987" cy="176486"/>
          </a:xfrm>
        </p:grpSpPr>
        <p:sp>
          <p:nvSpPr>
            <p:cNvPr id="1112" name="Google Shape;1112;g10b6cbe69db_0_117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g10b6cbe69db_0_117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g10b6cbe69db_0_117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g10b6cbe69db_0_117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g10b6cbe69db_0_117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g10b6cbe69db_0_117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8" name="Google Shape;1118;g10b6cbe69db_0_117"/>
          <p:cNvGrpSpPr/>
          <p:nvPr/>
        </p:nvGrpSpPr>
        <p:grpSpPr>
          <a:xfrm>
            <a:off x="7106400" y="2102014"/>
            <a:ext cx="1184252" cy="1282420"/>
            <a:chOff x="3330225" y="2727100"/>
            <a:chExt cx="1565850" cy="1695650"/>
          </a:xfrm>
        </p:grpSpPr>
        <p:sp>
          <p:nvSpPr>
            <p:cNvPr id="1119" name="Google Shape;1119;g10b6cbe69db_0_117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g10b6cbe69db_0_117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10b6cbe69db_0_99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g10b6cbe69db_0_99"/>
          <p:cNvSpPr txBox="1"/>
          <p:nvPr>
            <p:ph idx="1" type="subTitle"/>
          </p:nvPr>
        </p:nvSpPr>
        <p:spPr>
          <a:xfrm rot="229">
            <a:off x="833448" y="3267875"/>
            <a:ext cx="45102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https://www.upwork.com/resources/beginners-guide-back-end-development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https://www.merixstudio.com/blog/backend-development/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7" name="Google Shape;1127;g10b6cbe69db_0_99"/>
          <p:cNvSpPr txBox="1"/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9000"/>
              <a:t>Check!</a:t>
            </a:r>
            <a:endParaRPr sz="9000"/>
          </a:p>
        </p:txBody>
      </p:sp>
      <p:cxnSp>
        <p:nvCxnSpPr>
          <p:cNvPr id="1128" name="Google Shape;1128;g10b6cbe69db_0_99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29" name="Google Shape;1129;g10b6cbe69db_0_99"/>
          <p:cNvGrpSpPr/>
          <p:nvPr/>
        </p:nvGrpSpPr>
        <p:grpSpPr>
          <a:xfrm>
            <a:off x="7202248" y="2040077"/>
            <a:ext cx="1008407" cy="1091999"/>
            <a:chOff x="3330225" y="2727100"/>
            <a:chExt cx="1565850" cy="1695650"/>
          </a:xfrm>
        </p:grpSpPr>
        <p:sp>
          <p:nvSpPr>
            <p:cNvPr id="1130" name="Google Shape;1130;g10b6cbe69db_0_99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g10b6cbe69db_0_99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32" name="Google Shape;1132;g10b6cbe69db_0_99"/>
          <p:cNvGrpSpPr/>
          <p:nvPr/>
        </p:nvGrpSpPr>
        <p:grpSpPr>
          <a:xfrm rot="-305247">
            <a:off x="4339010" y="4412026"/>
            <a:ext cx="635713" cy="537667"/>
            <a:chOff x="1488250" y="1650750"/>
            <a:chExt cx="211450" cy="178850"/>
          </a:xfrm>
        </p:grpSpPr>
        <p:sp>
          <p:nvSpPr>
            <p:cNvPr id="1133" name="Google Shape;1133;g10b6cbe69db_0_99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g10b6cbe69db_0_99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g10b6cbe69db_0_99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6" name="Google Shape;1136;g10b6cbe69db_0_99"/>
          <p:cNvSpPr/>
          <p:nvPr/>
        </p:nvSpPr>
        <p:spPr>
          <a:xfrm>
            <a:off x="515583" y="-3341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1575b7d3058_1_16"/>
          <p:cNvSpPr/>
          <p:nvPr/>
        </p:nvSpPr>
        <p:spPr>
          <a:xfrm>
            <a:off x="4728300" y="4052825"/>
            <a:ext cx="3695700" cy="5148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g1575b7d3058_1_16"/>
          <p:cNvSpPr txBox="1"/>
          <p:nvPr>
            <p:ph type="title"/>
          </p:nvPr>
        </p:nvSpPr>
        <p:spPr>
          <a:xfrm rot="-949">
            <a:off x="5000566" y="4095469"/>
            <a:ext cx="32616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2200">
                <a:solidFill>
                  <a:schemeClr val="dk1"/>
                </a:solidFill>
              </a:rPr>
              <a:t>—Fullstack </a:t>
            </a:r>
            <a:r>
              <a:rPr lang="en" sz="2200"/>
              <a:t>Developer</a:t>
            </a:r>
            <a:endParaRPr sz="1800"/>
          </a:p>
        </p:txBody>
      </p:sp>
      <p:sp>
        <p:nvSpPr>
          <p:cNvPr id="1143" name="Google Shape;1143;g1575b7d3058_1_16"/>
          <p:cNvSpPr txBox="1"/>
          <p:nvPr>
            <p:ph idx="1" type="subTitle"/>
          </p:nvPr>
        </p:nvSpPr>
        <p:spPr>
          <a:xfrm>
            <a:off x="3457500" y="2281875"/>
            <a:ext cx="49665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2000"/>
              <a:t>A Full stack developer is an engineer who can design and develop an end-to-end application independently by handling all the work of coding, databases, servers and platforms.</a:t>
            </a:r>
            <a:endParaRPr sz="2000"/>
          </a:p>
        </p:txBody>
      </p:sp>
      <p:grpSp>
        <p:nvGrpSpPr>
          <p:cNvPr id="1144" name="Google Shape;1144;g1575b7d3058_1_16"/>
          <p:cNvGrpSpPr/>
          <p:nvPr/>
        </p:nvGrpSpPr>
        <p:grpSpPr>
          <a:xfrm rot="-1174685">
            <a:off x="3945374" y="415209"/>
            <a:ext cx="1402339" cy="1518585"/>
            <a:chOff x="3330225" y="2727100"/>
            <a:chExt cx="1565850" cy="1695650"/>
          </a:xfrm>
        </p:grpSpPr>
        <p:sp>
          <p:nvSpPr>
            <p:cNvPr id="1145" name="Google Shape;1145;g1575b7d3058_1_16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g1575b7d3058_1_16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7" name="Google Shape;1147;g1575b7d3058_1_16"/>
          <p:cNvGrpSpPr/>
          <p:nvPr/>
        </p:nvGrpSpPr>
        <p:grpSpPr>
          <a:xfrm rot="-305247">
            <a:off x="3579710" y="1273976"/>
            <a:ext cx="635713" cy="537667"/>
            <a:chOff x="1488250" y="1650750"/>
            <a:chExt cx="211450" cy="178850"/>
          </a:xfrm>
        </p:grpSpPr>
        <p:sp>
          <p:nvSpPr>
            <p:cNvPr id="1148" name="Google Shape;1148;g1575b7d3058_1_16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g1575b7d3058_1_16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g1575b7d3058_1_16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51" name="Google Shape;1151;g1575b7d3058_1_16"/>
          <p:cNvCxnSpPr/>
          <p:nvPr/>
        </p:nvCxnSpPr>
        <p:spPr>
          <a:xfrm>
            <a:off x="3743325" y="3788100"/>
            <a:ext cx="46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2" name="Google Shape;1152;g1575b7d3058_1_16"/>
          <p:cNvSpPr/>
          <p:nvPr/>
        </p:nvSpPr>
        <p:spPr>
          <a:xfrm>
            <a:off x="8010283" y="760736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3" name="Google Shape;1153;g1575b7d3058_1_16"/>
          <p:cNvGrpSpPr/>
          <p:nvPr/>
        </p:nvGrpSpPr>
        <p:grpSpPr>
          <a:xfrm rot="-660510">
            <a:off x="8464072" y="1278959"/>
            <a:ext cx="523161" cy="527643"/>
            <a:chOff x="1800663" y="1153014"/>
            <a:chExt cx="174987" cy="176486"/>
          </a:xfrm>
        </p:grpSpPr>
        <p:sp>
          <p:nvSpPr>
            <p:cNvPr id="1154" name="Google Shape;1154;g1575b7d3058_1_16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g1575b7d3058_1_16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g1575b7d3058_1_16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g1575b7d3058_1_16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g1575b7d3058_1_16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g1575b7d3058_1_16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1"/>
          <p:cNvSpPr/>
          <p:nvPr/>
        </p:nvSpPr>
        <p:spPr>
          <a:xfrm>
            <a:off x="1527250" y="1493450"/>
            <a:ext cx="2859300" cy="2960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21"/>
          <p:cNvSpPr txBox="1"/>
          <p:nvPr>
            <p:ph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Source Ideas!</a:t>
            </a:r>
            <a:endParaRPr/>
          </a:p>
        </p:txBody>
      </p:sp>
      <p:sp>
        <p:nvSpPr>
          <p:cNvPr id="1166" name="Google Shape;1166;p21"/>
          <p:cNvSpPr/>
          <p:nvPr/>
        </p:nvSpPr>
        <p:spPr>
          <a:xfrm>
            <a:off x="1643250" y="1679700"/>
            <a:ext cx="26097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21"/>
          <p:cNvSpPr/>
          <p:nvPr/>
        </p:nvSpPr>
        <p:spPr>
          <a:xfrm>
            <a:off x="1643250" y="2436875"/>
            <a:ext cx="26097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21"/>
          <p:cNvSpPr/>
          <p:nvPr/>
        </p:nvSpPr>
        <p:spPr>
          <a:xfrm>
            <a:off x="1643250" y="3162700"/>
            <a:ext cx="26097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21"/>
          <p:cNvSpPr/>
          <p:nvPr/>
        </p:nvSpPr>
        <p:spPr>
          <a:xfrm>
            <a:off x="1643250" y="3888525"/>
            <a:ext cx="2609700" cy="3657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70" name="Google Shape;1170;p21"/>
          <p:cNvGraphicFramePr/>
          <p:nvPr/>
        </p:nvGraphicFramePr>
        <p:xfrm>
          <a:off x="767000" y="14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{AABE847F-37E6-4AB9-B5A3-0BAE93045E83}</a:tableStyleId>
              </a:tblPr>
              <a:tblGrid>
                <a:gridCol w="757700"/>
                <a:gridCol w="2861800"/>
                <a:gridCol w="3935550"/>
              </a:tblGrid>
              <a:tr h="74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Content Management System</a:t>
                      </a:r>
                      <a:endParaRPr b="1" sz="10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Project Management Dashboard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Social Media</a:t>
                      </a:r>
                      <a:endParaRPr b="1" sz="10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Temporary Disposable Email Server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Newsletter Service</a:t>
                      </a:r>
                      <a:endParaRPr b="1" sz="10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Analytics System like Google analytics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4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latin typeface="Lexend"/>
                          <a:ea typeface="Lexend"/>
                          <a:cs typeface="Lexend"/>
                          <a:sym typeface="Lexend"/>
                        </a:rPr>
                        <a:t>Website monitoring application</a:t>
                      </a:r>
                      <a:endParaRPr b="1" sz="1000" u="none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" sz="1000" u="none" cap="none" strike="noStrike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Contribute to Open Source</a:t>
                      </a:r>
                      <a:endParaRPr b="1" sz="1000" u="none" cap="none" strike="noStrike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71" name="Google Shape;1171;p21"/>
          <p:cNvGrpSpPr/>
          <p:nvPr/>
        </p:nvGrpSpPr>
        <p:grpSpPr>
          <a:xfrm>
            <a:off x="997545" y="2431021"/>
            <a:ext cx="315478" cy="377421"/>
            <a:chOff x="6450222" y="3356984"/>
            <a:chExt cx="315478" cy="377421"/>
          </a:xfrm>
        </p:grpSpPr>
        <p:sp>
          <p:nvSpPr>
            <p:cNvPr id="1172" name="Google Shape;1172;p21"/>
            <p:cNvSpPr/>
            <p:nvPr/>
          </p:nvSpPr>
          <p:spPr>
            <a:xfrm>
              <a:off x="6456335" y="3363600"/>
              <a:ext cx="214072" cy="332541"/>
            </a:xfrm>
            <a:custGeom>
              <a:rect b="b" l="l" r="r" t="t"/>
              <a:pathLst>
                <a:path extrusionOk="0" h="8595" w="5533">
                  <a:moveTo>
                    <a:pt x="5533" y="488"/>
                  </a:moveTo>
                  <a:lnTo>
                    <a:pt x="5533" y="5450"/>
                  </a:lnTo>
                  <a:cubicBezTo>
                    <a:pt x="5437" y="5472"/>
                    <a:pt x="5370" y="5557"/>
                    <a:pt x="5370" y="5656"/>
                  </a:cubicBezTo>
                  <a:cubicBezTo>
                    <a:pt x="5369" y="6099"/>
                    <a:pt x="5298" y="6539"/>
                    <a:pt x="5159" y="6959"/>
                  </a:cubicBezTo>
                  <a:cubicBezTo>
                    <a:pt x="5084" y="7180"/>
                    <a:pt x="4925" y="7364"/>
                    <a:pt x="4716" y="7469"/>
                  </a:cubicBezTo>
                  <a:lnTo>
                    <a:pt x="4716" y="7625"/>
                  </a:lnTo>
                  <a:cubicBezTo>
                    <a:pt x="4715" y="7447"/>
                    <a:pt x="4571" y="7302"/>
                    <a:pt x="4392" y="7302"/>
                  </a:cubicBezTo>
                  <a:lnTo>
                    <a:pt x="3745" y="7302"/>
                  </a:lnTo>
                  <a:cubicBezTo>
                    <a:pt x="3568" y="7302"/>
                    <a:pt x="3423" y="7447"/>
                    <a:pt x="3423" y="7625"/>
                  </a:cubicBezTo>
                  <a:lnTo>
                    <a:pt x="3423" y="8595"/>
                  </a:lnTo>
                  <a:lnTo>
                    <a:pt x="487" y="8595"/>
                  </a:lnTo>
                  <a:cubicBezTo>
                    <a:pt x="218" y="8595"/>
                    <a:pt x="1" y="8377"/>
                    <a:pt x="1" y="8109"/>
                  </a:cubicBezTo>
                  <a:lnTo>
                    <a:pt x="1" y="488"/>
                  </a:lnTo>
                  <a:cubicBezTo>
                    <a:pt x="1" y="219"/>
                    <a:pt x="218" y="1"/>
                    <a:pt x="487" y="1"/>
                  </a:cubicBezTo>
                  <a:lnTo>
                    <a:pt x="5046" y="1"/>
                  </a:lnTo>
                  <a:cubicBezTo>
                    <a:pt x="5315" y="1"/>
                    <a:pt x="5533" y="219"/>
                    <a:pt x="5533" y="48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1"/>
            <p:cNvSpPr/>
            <p:nvPr/>
          </p:nvSpPr>
          <p:spPr>
            <a:xfrm>
              <a:off x="6456335" y="3677144"/>
              <a:ext cx="144236" cy="50607"/>
            </a:xfrm>
            <a:custGeom>
              <a:rect b="b" l="l" r="r" t="t"/>
              <a:pathLst>
                <a:path extrusionOk="0" h="1308" w="3728">
                  <a:moveTo>
                    <a:pt x="3728" y="1308"/>
                  </a:moveTo>
                  <a:lnTo>
                    <a:pt x="487" y="1308"/>
                  </a:lnTo>
                  <a:cubicBezTo>
                    <a:pt x="218" y="1308"/>
                    <a:pt x="1" y="1090"/>
                    <a:pt x="1" y="821"/>
                  </a:cubicBezTo>
                  <a:lnTo>
                    <a:pt x="1" y="0"/>
                  </a:lnTo>
                  <a:cubicBezTo>
                    <a:pt x="1" y="271"/>
                    <a:pt x="218" y="491"/>
                    <a:pt x="487" y="491"/>
                  </a:cubicBezTo>
                  <a:lnTo>
                    <a:pt x="3403" y="491"/>
                  </a:lnTo>
                  <a:lnTo>
                    <a:pt x="3403" y="981"/>
                  </a:lnTo>
                  <a:cubicBezTo>
                    <a:pt x="3404" y="1162"/>
                    <a:pt x="3549" y="1308"/>
                    <a:pt x="3728" y="13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1"/>
            <p:cNvSpPr/>
            <p:nvPr/>
          </p:nvSpPr>
          <p:spPr>
            <a:xfrm>
              <a:off x="6569619" y="3646114"/>
              <a:ext cx="31919" cy="50026"/>
            </a:xfrm>
            <a:custGeom>
              <a:rect b="b" l="l" r="r" t="t"/>
              <a:pathLst>
                <a:path extrusionOk="0" h="1293" w="825">
                  <a:moveTo>
                    <a:pt x="0" y="322"/>
                  </a:moveTo>
                  <a:lnTo>
                    <a:pt x="0" y="1293"/>
                  </a:lnTo>
                  <a:lnTo>
                    <a:pt x="495" y="1293"/>
                  </a:lnTo>
                  <a:lnTo>
                    <a:pt x="495" y="322"/>
                  </a:lnTo>
                  <a:cubicBezTo>
                    <a:pt x="495" y="145"/>
                    <a:pt x="642" y="0"/>
                    <a:pt x="825" y="0"/>
                  </a:cubicBezTo>
                  <a:lnTo>
                    <a:pt x="330" y="0"/>
                  </a:lnTo>
                  <a:cubicBezTo>
                    <a:pt x="149" y="0"/>
                    <a:pt x="0" y="145"/>
                    <a:pt x="0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1"/>
            <p:cNvSpPr/>
            <p:nvPr/>
          </p:nvSpPr>
          <p:spPr>
            <a:xfrm>
              <a:off x="6628273" y="3363600"/>
              <a:ext cx="42172" cy="295089"/>
            </a:xfrm>
            <a:custGeom>
              <a:rect b="b" l="l" r="r" t="t"/>
              <a:pathLst>
                <a:path extrusionOk="0" h="7627" w="1090">
                  <a:moveTo>
                    <a:pt x="598" y="1"/>
                  </a:moveTo>
                  <a:lnTo>
                    <a:pt x="110" y="1"/>
                  </a:lnTo>
                  <a:cubicBezTo>
                    <a:pt x="378" y="1"/>
                    <a:pt x="595" y="219"/>
                    <a:pt x="595" y="488"/>
                  </a:cubicBezTo>
                  <a:lnTo>
                    <a:pt x="595" y="5460"/>
                  </a:lnTo>
                  <a:cubicBezTo>
                    <a:pt x="501" y="5482"/>
                    <a:pt x="433" y="5567"/>
                    <a:pt x="433" y="5665"/>
                  </a:cubicBezTo>
                  <a:cubicBezTo>
                    <a:pt x="432" y="6104"/>
                    <a:pt x="362" y="6541"/>
                    <a:pt x="224" y="6958"/>
                  </a:cubicBezTo>
                  <a:cubicBezTo>
                    <a:pt x="179" y="7091"/>
                    <a:pt x="102" y="7211"/>
                    <a:pt x="1" y="7307"/>
                  </a:cubicBezTo>
                  <a:cubicBezTo>
                    <a:pt x="156" y="7333"/>
                    <a:pt x="271" y="7468"/>
                    <a:pt x="272" y="7627"/>
                  </a:cubicBezTo>
                  <a:lnTo>
                    <a:pt x="272" y="7464"/>
                  </a:lnTo>
                  <a:cubicBezTo>
                    <a:pt x="481" y="7360"/>
                    <a:pt x="640" y="7178"/>
                    <a:pt x="715" y="6958"/>
                  </a:cubicBezTo>
                  <a:cubicBezTo>
                    <a:pt x="854" y="6541"/>
                    <a:pt x="926" y="6104"/>
                    <a:pt x="926" y="5664"/>
                  </a:cubicBezTo>
                  <a:cubicBezTo>
                    <a:pt x="926" y="5566"/>
                    <a:pt x="994" y="5482"/>
                    <a:pt x="1090" y="5459"/>
                  </a:cubicBezTo>
                  <a:lnTo>
                    <a:pt x="1090" y="488"/>
                  </a:lnTo>
                  <a:cubicBezTo>
                    <a:pt x="1089" y="219"/>
                    <a:pt x="869" y="1"/>
                    <a:pt x="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1"/>
            <p:cNvSpPr/>
            <p:nvPr/>
          </p:nvSpPr>
          <p:spPr>
            <a:xfrm>
              <a:off x="6500673" y="3363600"/>
              <a:ext cx="125085" cy="25071"/>
            </a:xfrm>
            <a:custGeom>
              <a:rect b="b" l="l" r="r" t="t"/>
              <a:pathLst>
                <a:path extrusionOk="0" h="648" w="3233">
                  <a:moveTo>
                    <a:pt x="3233" y="1"/>
                  </a:moveTo>
                  <a:lnTo>
                    <a:pt x="2771" y="493"/>
                  </a:lnTo>
                  <a:cubicBezTo>
                    <a:pt x="2678" y="592"/>
                    <a:pt x="2550" y="648"/>
                    <a:pt x="2417" y="648"/>
                  </a:cubicBezTo>
                  <a:lnTo>
                    <a:pt x="816" y="648"/>
                  </a:lnTo>
                  <a:cubicBezTo>
                    <a:pt x="682" y="648"/>
                    <a:pt x="554" y="592"/>
                    <a:pt x="463" y="49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1"/>
            <p:cNvSpPr/>
            <p:nvPr/>
          </p:nvSpPr>
          <p:spPr>
            <a:xfrm>
              <a:off x="6481561" y="3526949"/>
              <a:ext cx="163620" cy="75020"/>
            </a:xfrm>
            <a:custGeom>
              <a:rect b="b" l="l" r="r" t="t"/>
              <a:pathLst>
                <a:path extrusionOk="0" h="1939" w="4229">
                  <a:moveTo>
                    <a:pt x="4213" y="1183"/>
                  </a:moveTo>
                  <a:cubicBezTo>
                    <a:pt x="4229" y="1377"/>
                    <a:pt x="4163" y="1569"/>
                    <a:pt x="4031" y="1713"/>
                  </a:cubicBezTo>
                  <a:cubicBezTo>
                    <a:pt x="3899" y="1857"/>
                    <a:pt x="3713" y="1939"/>
                    <a:pt x="3518" y="1939"/>
                  </a:cubicBezTo>
                  <a:lnTo>
                    <a:pt x="712" y="1939"/>
                  </a:lnTo>
                  <a:cubicBezTo>
                    <a:pt x="517" y="1939"/>
                    <a:pt x="331" y="1858"/>
                    <a:pt x="198" y="1714"/>
                  </a:cubicBezTo>
                  <a:cubicBezTo>
                    <a:pt x="66" y="1570"/>
                    <a:pt x="1" y="1377"/>
                    <a:pt x="17" y="1183"/>
                  </a:cubicBezTo>
                  <a:cubicBezTo>
                    <a:pt x="31" y="935"/>
                    <a:pt x="119" y="696"/>
                    <a:pt x="268" y="498"/>
                  </a:cubicBezTo>
                  <a:cubicBezTo>
                    <a:pt x="512" y="184"/>
                    <a:pt x="888" y="0"/>
                    <a:pt x="1287" y="0"/>
                  </a:cubicBezTo>
                  <a:lnTo>
                    <a:pt x="1306" y="0"/>
                  </a:lnTo>
                  <a:lnTo>
                    <a:pt x="1306" y="414"/>
                  </a:lnTo>
                  <a:cubicBezTo>
                    <a:pt x="1306" y="511"/>
                    <a:pt x="1350" y="602"/>
                    <a:pt x="1425" y="663"/>
                  </a:cubicBezTo>
                  <a:cubicBezTo>
                    <a:pt x="1499" y="725"/>
                    <a:pt x="1598" y="749"/>
                    <a:pt x="1693" y="730"/>
                  </a:cubicBezTo>
                  <a:lnTo>
                    <a:pt x="2115" y="646"/>
                  </a:lnTo>
                  <a:lnTo>
                    <a:pt x="2536" y="730"/>
                  </a:lnTo>
                  <a:cubicBezTo>
                    <a:pt x="2631" y="749"/>
                    <a:pt x="2730" y="725"/>
                    <a:pt x="2805" y="663"/>
                  </a:cubicBezTo>
                  <a:cubicBezTo>
                    <a:pt x="2879" y="602"/>
                    <a:pt x="2922" y="509"/>
                    <a:pt x="2922" y="413"/>
                  </a:cubicBezTo>
                  <a:lnTo>
                    <a:pt x="2922" y="0"/>
                  </a:lnTo>
                  <a:lnTo>
                    <a:pt x="2942" y="0"/>
                  </a:lnTo>
                  <a:cubicBezTo>
                    <a:pt x="3340" y="0"/>
                    <a:pt x="3716" y="184"/>
                    <a:pt x="3962" y="498"/>
                  </a:cubicBezTo>
                  <a:cubicBezTo>
                    <a:pt x="4110" y="696"/>
                    <a:pt x="4197" y="935"/>
                    <a:pt x="4213" y="1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1"/>
            <p:cNvSpPr/>
            <p:nvPr/>
          </p:nvSpPr>
          <p:spPr>
            <a:xfrm>
              <a:off x="6594613" y="3526949"/>
              <a:ext cx="50568" cy="75020"/>
            </a:xfrm>
            <a:custGeom>
              <a:rect b="b" l="l" r="r" t="t"/>
              <a:pathLst>
                <a:path extrusionOk="0" h="1939" w="1307">
                  <a:moveTo>
                    <a:pt x="1040" y="497"/>
                  </a:moveTo>
                  <a:cubicBezTo>
                    <a:pt x="794" y="183"/>
                    <a:pt x="418" y="0"/>
                    <a:pt x="20" y="0"/>
                  </a:cubicBezTo>
                  <a:lnTo>
                    <a:pt x="0" y="0"/>
                  </a:lnTo>
                  <a:lnTo>
                    <a:pt x="0" y="88"/>
                  </a:lnTo>
                  <a:cubicBezTo>
                    <a:pt x="219" y="172"/>
                    <a:pt x="411" y="313"/>
                    <a:pt x="555" y="498"/>
                  </a:cubicBezTo>
                  <a:cubicBezTo>
                    <a:pt x="704" y="696"/>
                    <a:pt x="791" y="935"/>
                    <a:pt x="806" y="1183"/>
                  </a:cubicBezTo>
                  <a:cubicBezTo>
                    <a:pt x="822" y="1377"/>
                    <a:pt x="756" y="1570"/>
                    <a:pt x="624" y="1714"/>
                  </a:cubicBezTo>
                  <a:cubicBezTo>
                    <a:pt x="492" y="1857"/>
                    <a:pt x="306" y="1939"/>
                    <a:pt x="111" y="1939"/>
                  </a:cubicBezTo>
                  <a:lnTo>
                    <a:pt x="596" y="1939"/>
                  </a:lnTo>
                  <a:cubicBezTo>
                    <a:pt x="791" y="1939"/>
                    <a:pt x="977" y="1857"/>
                    <a:pt x="1109" y="1714"/>
                  </a:cubicBezTo>
                  <a:cubicBezTo>
                    <a:pt x="1241" y="1570"/>
                    <a:pt x="1307" y="1377"/>
                    <a:pt x="1291" y="1183"/>
                  </a:cubicBezTo>
                  <a:cubicBezTo>
                    <a:pt x="1276" y="935"/>
                    <a:pt x="1189" y="696"/>
                    <a:pt x="1040" y="4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1"/>
            <p:cNvSpPr/>
            <p:nvPr/>
          </p:nvSpPr>
          <p:spPr>
            <a:xfrm>
              <a:off x="6519554" y="3445275"/>
              <a:ext cx="87633" cy="89645"/>
            </a:xfrm>
            <a:custGeom>
              <a:rect b="b" l="l" r="r" t="t"/>
              <a:pathLst>
                <a:path extrusionOk="0" h="2317" w="2265">
                  <a:moveTo>
                    <a:pt x="2264" y="646"/>
                  </a:moveTo>
                  <a:lnTo>
                    <a:pt x="2264" y="1131"/>
                  </a:lnTo>
                  <a:cubicBezTo>
                    <a:pt x="2265" y="1529"/>
                    <a:pt x="2056" y="1898"/>
                    <a:pt x="1715" y="2102"/>
                  </a:cubicBezTo>
                  <a:cubicBezTo>
                    <a:pt x="1356" y="2317"/>
                    <a:pt x="909" y="2317"/>
                    <a:pt x="551" y="2102"/>
                  </a:cubicBezTo>
                  <a:cubicBezTo>
                    <a:pt x="210" y="1898"/>
                    <a:pt x="1" y="1529"/>
                    <a:pt x="2" y="1131"/>
                  </a:cubicBezTo>
                  <a:lnTo>
                    <a:pt x="2" y="486"/>
                  </a:lnTo>
                  <a:cubicBezTo>
                    <a:pt x="2" y="486"/>
                    <a:pt x="1456" y="646"/>
                    <a:pt x="1456" y="1"/>
                  </a:cubicBezTo>
                  <a:cubicBezTo>
                    <a:pt x="1456" y="1"/>
                    <a:pt x="1618" y="646"/>
                    <a:pt x="2264" y="64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1"/>
            <p:cNvSpPr/>
            <p:nvPr/>
          </p:nvSpPr>
          <p:spPr>
            <a:xfrm>
              <a:off x="6552944" y="3470268"/>
              <a:ext cx="54243" cy="62833"/>
            </a:xfrm>
            <a:custGeom>
              <a:rect b="b" l="l" r="r" t="t"/>
              <a:pathLst>
                <a:path extrusionOk="0" h="1624" w="1402">
                  <a:moveTo>
                    <a:pt x="907" y="0"/>
                  </a:moveTo>
                  <a:lnTo>
                    <a:pt x="907" y="488"/>
                  </a:lnTo>
                  <a:cubicBezTo>
                    <a:pt x="907" y="887"/>
                    <a:pt x="694" y="1256"/>
                    <a:pt x="346" y="1461"/>
                  </a:cubicBezTo>
                  <a:cubicBezTo>
                    <a:pt x="239" y="1524"/>
                    <a:pt x="123" y="1569"/>
                    <a:pt x="1" y="1594"/>
                  </a:cubicBezTo>
                  <a:cubicBezTo>
                    <a:pt x="82" y="1613"/>
                    <a:pt x="165" y="1623"/>
                    <a:pt x="248" y="1623"/>
                  </a:cubicBezTo>
                  <a:cubicBezTo>
                    <a:pt x="457" y="1624"/>
                    <a:pt x="661" y="1568"/>
                    <a:pt x="841" y="1461"/>
                  </a:cubicBezTo>
                  <a:cubicBezTo>
                    <a:pt x="1189" y="1256"/>
                    <a:pt x="1402" y="887"/>
                    <a:pt x="1401" y="488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1"/>
            <p:cNvSpPr/>
            <p:nvPr/>
          </p:nvSpPr>
          <p:spPr>
            <a:xfrm>
              <a:off x="6519593" y="3413355"/>
              <a:ext cx="87555" cy="56797"/>
            </a:xfrm>
            <a:custGeom>
              <a:rect b="b" l="l" r="r" t="t"/>
              <a:pathLst>
                <a:path extrusionOk="0" h="1468" w="2263">
                  <a:moveTo>
                    <a:pt x="2263" y="1163"/>
                  </a:moveTo>
                  <a:lnTo>
                    <a:pt x="2263" y="1467"/>
                  </a:lnTo>
                  <a:cubicBezTo>
                    <a:pt x="1617" y="1467"/>
                    <a:pt x="1455" y="820"/>
                    <a:pt x="1455" y="820"/>
                  </a:cubicBezTo>
                  <a:cubicBezTo>
                    <a:pt x="1455" y="1467"/>
                    <a:pt x="1" y="1305"/>
                    <a:pt x="1" y="1305"/>
                  </a:cubicBezTo>
                  <a:lnTo>
                    <a:pt x="1" y="1144"/>
                  </a:lnTo>
                  <a:cubicBezTo>
                    <a:pt x="1" y="527"/>
                    <a:pt x="494" y="25"/>
                    <a:pt x="1109" y="13"/>
                  </a:cubicBezTo>
                  <a:cubicBezTo>
                    <a:pt x="1745" y="0"/>
                    <a:pt x="2263" y="525"/>
                    <a:pt x="2263" y="11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1"/>
            <p:cNvSpPr/>
            <p:nvPr/>
          </p:nvSpPr>
          <p:spPr>
            <a:xfrm>
              <a:off x="6552905" y="3413239"/>
              <a:ext cx="54282" cy="57571"/>
            </a:xfrm>
            <a:custGeom>
              <a:rect b="b" l="l" r="r" t="t"/>
              <a:pathLst>
                <a:path extrusionOk="0" h="1488" w="1403">
                  <a:moveTo>
                    <a:pt x="1065" y="338"/>
                  </a:moveTo>
                  <a:cubicBezTo>
                    <a:pt x="848" y="122"/>
                    <a:pt x="554" y="0"/>
                    <a:pt x="249" y="1"/>
                  </a:cubicBezTo>
                  <a:cubicBezTo>
                    <a:pt x="166" y="1"/>
                    <a:pt x="83" y="11"/>
                    <a:pt x="1" y="28"/>
                  </a:cubicBezTo>
                  <a:cubicBezTo>
                    <a:pt x="530" y="144"/>
                    <a:pt x="907" y="613"/>
                    <a:pt x="907" y="1155"/>
                  </a:cubicBezTo>
                  <a:lnTo>
                    <a:pt x="907" y="1322"/>
                  </a:lnTo>
                  <a:cubicBezTo>
                    <a:pt x="1049" y="1430"/>
                    <a:pt x="1223" y="1488"/>
                    <a:pt x="1402" y="1484"/>
                  </a:cubicBezTo>
                  <a:lnTo>
                    <a:pt x="1402" y="1154"/>
                  </a:lnTo>
                  <a:cubicBezTo>
                    <a:pt x="1403" y="848"/>
                    <a:pt x="1281" y="554"/>
                    <a:pt x="1065" y="3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1"/>
            <p:cNvSpPr/>
            <p:nvPr/>
          </p:nvSpPr>
          <p:spPr>
            <a:xfrm>
              <a:off x="6498932" y="3463652"/>
              <a:ext cx="20699" cy="31687"/>
            </a:xfrm>
            <a:custGeom>
              <a:rect b="b" l="l" r="r" t="t"/>
              <a:pathLst>
                <a:path extrusionOk="0" h="819" w="535">
                  <a:moveTo>
                    <a:pt x="535" y="0"/>
                  </a:moveTo>
                  <a:lnTo>
                    <a:pt x="535" y="818"/>
                  </a:lnTo>
                  <a:lnTo>
                    <a:pt x="458" y="818"/>
                  </a:lnTo>
                  <a:cubicBezTo>
                    <a:pt x="263" y="818"/>
                    <a:pt x="90" y="684"/>
                    <a:pt x="52" y="493"/>
                  </a:cubicBezTo>
                  <a:cubicBezTo>
                    <a:pt x="0" y="230"/>
                    <a:pt x="200" y="0"/>
                    <a:pt x="453" y="0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1"/>
            <p:cNvSpPr/>
            <p:nvPr/>
          </p:nvSpPr>
          <p:spPr>
            <a:xfrm>
              <a:off x="6607110" y="3463652"/>
              <a:ext cx="19074" cy="31687"/>
            </a:xfrm>
            <a:custGeom>
              <a:rect b="b" l="l" r="r" t="t"/>
              <a:pathLst>
                <a:path extrusionOk="0" h="819" w="493">
                  <a:moveTo>
                    <a:pt x="491" y="410"/>
                  </a:moveTo>
                  <a:cubicBezTo>
                    <a:pt x="491" y="635"/>
                    <a:pt x="308" y="818"/>
                    <a:pt x="83" y="818"/>
                  </a:cubicBezTo>
                  <a:lnTo>
                    <a:pt x="1" y="818"/>
                  </a:lnTo>
                  <a:lnTo>
                    <a:pt x="1" y="0"/>
                  </a:lnTo>
                  <a:lnTo>
                    <a:pt x="83" y="0"/>
                  </a:lnTo>
                  <a:cubicBezTo>
                    <a:pt x="192" y="0"/>
                    <a:pt x="296" y="43"/>
                    <a:pt x="372" y="120"/>
                  </a:cubicBezTo>
                  <a:cubicBezTo>
                    <a:pt x="449" y="197"/>
                    <a:pt x="492" y="300"/>
                    <a:pt x="491" y="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21"/>
            <p:cNvSpPr/>
            <p:nvPr/>
          </p:nvSpPr>
          <p:spPr>
            <a:xfrm>
              <a:off x="6532128" y="3526910"/>
              <a:ext cx="62562" cy="29172"/>
            </a:xfrm>
            <a:custGeom>
              <a:rect b="b" l="l" r="r" t="t"/>
              <a:pathLst>
                <a:path extrusionOk="0" h="754" w="1617">
                  <a:moveTo>
                    <a:pt x="1616" y="1"/>
                  </a:moveTo>
                  <a:lnTo>
                    <a:pt x="1616" y="416"/>
                  </a:lnTo>
                  <a:cubicBezTo>
                    <a:pt x="1615" y="513"/>
                    <a:pt x="1572" y="605"/>
                    <a:pt x="1498" y="667"/>
                  </a:cubicBezTo>
                  <a:cubicBezTo>
                    <a:pt x="1423" y="728"/>
                    <a:pt x="1324" y="753"/>
                    <a:pt x="1230" y="734"/>
                  </a:cubicBezTo>
                  <a:lnTo>
                    <a:pt x="808" y="649"/>
                  </a:lnTo>
                  <a:lnTo>
                    <a:pt x="386" y="734"/>
                  </a:lnTo>
                  <a:cubicBezTo>
                    <a:pt x="291" y="753"/>
                    <a:pt x="192" y="728"/>
                    <a:pt x="118" y="666"/>
                  </a:cubicBezTo>
                  <a:cubicBezTo>
                    <a:pt x="43" y="605"/>
                    <a:pt x="0" y="513"/>
                    <a:pt x="0" y="415"/>
                  </a:cubicBezTo>
                  <a:lnTo>
                    <a:pt x="0" y="0"/>
                  </a:lnTo>
                  <a:lnTo>
                    <a:pt x="226" y="0"/>
                  </a:lnTo>
                  <a:cubicBezTo>
                    <a:pt x="584" y="216"/>
                    <a:pt x="1031" y="216"/>
                    <a:pt x="1390" y="0"/>
                  </a:cubicBezTo>
                  <a:lnTo>
                    <a:pt x="16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21"/>
            <p:cNvSpPr/>
            <p:nvPr/>
          </p:nvSpPr>
          <p:spPr>
            <a:xfrm>
              <a:off x="6638758" y="3572023"/>
              <a:ext cx="119629" cy="155727"/>
            </a:xfrm>
            <a:custGeom>
              <a:rect b="b" l="l" r="r" t="t"/>
              <a:pathLst>
                <a:path extrusionOk="0" h="4025" w="3092">
                  <a:moveTo>
                    <a:pt x="3091" y="2404"/>
                  </a:moveTo>
                  <a:cubicBezTo>
                    <a:pt x="3090" y="2585"/>
                    <a:pt x="2945" y="2731"/>
                    <a:pt x="2766" y="2732"/>
                  </a:cubicBezTo>
                  <a:lnTo>
                    <a:pt x="2590" y="2732"/>
                  </a:lnTo>
                  <a:cubicBezTo>
                    <a:pt x="2769" y="2733"/>
                    <a:pt x="2914" y="2877"/>
                    <a:pt x="2914" y="3055"/>
                  </a:cubicBezTo>
                  <a:cubicBezTo>
                    <a:pt x="2913" y="3234"/>
                    <a:pt x="2769" y="3378"/>
                    <a:pt x="2590" y="3379"/>
                  </a:cubicBezTo>
                  <a:lnTo>
                    <a:pt x="2424" y="3379"/>
                  </a:lnTo>
                  <a:cubicBezTo>
                    <a:pt x="2603" y="3379"/>
                    <a:pt x="2748" y="3524"/>
                    <a:pt x="2748" y="3702"/>
                  </a:cubicBezTo>
                  <a:cubicBezTo>
                    <a:pt x="2747" y="3880"/>
                    <a:pt x="2603" y="4024"/>
                    <a:pt x="2424" y="4025"/>
                  </a:cubicBezTo>
                  <a:lnTo>
                    <a:pt x="487" y="4025"/>
                  </a:lnTo>
                  <a:cubicBezTo>
                    <a:pt x="218" y="4025"/>
                    <a:pt x="1" y="3807"/>
                    <a:pt x="1" y="3538"/>
                  </a:cubicBezTo>
                  <a:lnTo>
                    <a:pt x="1" y="2076"/>
                  </a:lnTo>
                  <a:cubicBezTo>
                    <a:pt x="209" y="1971"/>
                    <a:pt x="367" y="1787"/>
                    <a:pt x="441" y="1564"/>
                  </a:cubicBezTo>
                  <a:cubicBezTo>
                    <a:pt x="580" y="1143"/>
                    <a:pt x="651" y="701"/>
                    <a:pt x="651" y="257"/>
                  </a:cubicBezTo>
                  <a:cubicBezTo>
                    <a:pt x="652" y="158"/>
                    <a:pt x="719" y="73"/>
                    <a:pt x="813" y="50"/>
                  </a:cubicBezTo>
                  <a:cubicBezTo>
                    <a:pt x="817" y="50"/>
                    <a:pt x="819" y="49"/>
                    <a:pt x="822" y="49"/>
                  </a:cubicBezTo>
                  <a:cubicBezTo>
                    <a:pt x="1076" y="1"/>
                    <a:pt x="1237" y="180"/>
                    <a:pt x="1334" y="371"/>
                  </a:cubicBezTo>
                  <a:cubicBezTo>
                    <a:pt x="1423" y="551"/>
                    <a:pt x="1468" y="748"/>
                    <a:pt x="1465" y="949"/>
                  </a:cubicBezTo>
                  <a:lnTo>
                    <a:pt x="1465" y="1420"/>
                  </a:lnTo>
                  <a:lnTo>
                    <a:pt x="2766" y="1420"/>
                  </a:lnTo>
                  <a:cubicBezTo>
                    <a:pt x="2945" y="1420"/>
                    <a:pt x="3090" y="1567"/>
                    <a:pt x="3091" y="1748"/>
                  </a:cubicBezTo>
                  <a:cubicBezTo>
                    <a:pt x="3090" y="1929"/>
                    <a:pt x="2945" y="2075"/>
                    <a:pt x="2766" y="2077"/>
                  </a:cubicBezTo>
                  <a:cubicBezTo>
                    <a:pt x="2945" y="2077"/>
                    <a:pt x="3091" y="2224"/>
                    <a:pt x="3091" y="24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21"/>
            <p:cNvSpPr/>
            <p:nvPr/>
          </p:nvSpPr>
          <p:spPr>
            <a:xfrm>
              <a:off x="6664796" y="3572681"/>
              <a:ext cx="30759" cy="54321"/>
            </a:xfrm>
            <a:custGeom>
              <a:rect b="b" l="l" r="r" t="t"/>
              <a:pathLst>
                <a:path extrusionOk="0" h="1404" w="795">
                  <a:moveTo>
                    <a:pt x="166" y="366"/>
                  </a:moveTo>
                  <a:cubicBezTo>
                    <a:pt x="255" y="543"/>
                    <a:pt x="300" y="739"/>
                    <a:pt x="297" y="937"/>
                  </a:cubicBezTo>
                  <a:lnTo>
                    <a:pt x="297" y="1403"/>
                  </a:lnTo>
                  <a:lnTo>
                    <a:pt x="792" y="1403"/>
                  </a:lnTo>
                  <a:lnTo>
                    <a:pt x="792" y="938"/>
                  </a:lnTo>
                  <a:cubicBezTo>
                    <a:pt x="795" y="740"/>
                    <a:pt x="750" y="545"/>
                    <a:pt x="659" y="367"/>
                  </a:cubicBezTo>
                  <a:cubicBezTo>
                    <a:pt x="560" y="177"/>
                    <a:pt x="398" y="1"/>
                    <a:pt x="140" y="47"/>
                  </a:cubicBezTo>
                  <a:cubicBezTo>
                    <a:pt x="137" y="47"/>
                    <a:pt x="135" y="49"/>
                    <a:pt x="132" y="49"/>
                  </a:cubicBezTo>
                  <a:cubicBezTo>
                    <a:pt x="76" y="63"/>
                    <a:pt x="29" y="98"/>
                    <a:pt x="1" y="148"/>
                  </a:cubicBezTo>
                  <a:cubicBezTo>
                    <a:pt x="68" y="211"/>
                    <a:pt x="125" y="284"/>
                    <a:pt x="166" y="3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21"/>
            <p:cNvSpPr/>
            <p:nvPr/>
          </p:nvSpPr>
          <p:spPr>
            <a:xfrm>
              <a:off x="6713894" y="3626963"/>
              <a:ext cx="44107" cy="100787"/>
            </a:xfrm>
            <a:custGeom>
              <a:rect b="b" l="l" r="r" t="t"/>
              <a:pathLst>
                <a:path extrusionOk="0" h="2605" w="1140">
                  <a:moveTo>
                    <a:pt x="811" y="657"/>
                  </a:moveTo>
                  <a:cubicBezTo>
                    <a:pt x="992" y="655"/>
                    <a:pt x="1138" y="509"/>
                    <a:pt x="1140" y="328"/>
                  </a:cubicBezTo>
                  <a:cubicBezTo>
                    <a:pt x="1139" y="147"/>
                    <a:pt x="993" y="0"/>
                    <a:pt x="811" y="0"/>
                  </a:cubicBezTo>
                  <a:lnTo>
                    <a:pt x="320" y="0"/>
                  </a:lnTo>
                  <a:cubicBezTo>
                    <a:pt x="500" y="0"/>
                    <a:pt x="647" y="147"/>
                    <a:pt x="647" y="328"/>
                  </a:cubicBezTo>
                  <a:cubicBezTo>
                    <a:pt x="646" y="509"/>
                    <a:pt x="500" y="655"/>
                    <a:pt x="320" y="657"/>
                  </a:cubicBezTo>
                  <a:cubicBezTo>
                    <a:pt x="500" y="657"/>
                    <a:pt x="647" y="804"/>
                    <a:pt x="647" y="984"/>
                  </a:cubicBezTo>
                  <a:cubicBezTo>
                    <a:pt x="646" y="1165"/>
                    <a:pt x="500" y="1311"/>
                    <a:pt x="320" y="1312"/>
                  </a:cubicBezTo>
                  <a:lnTo>
                    <a:pt x="162" y="1312"/>
                  </a:lnTo>
                  <a:cubicBezTo>
                    <a:pt x="341" y="1313"/>
                    <a:pt x="484" y="1457"/>
                    <a:pt x="485" y="1635"/>
                  </a:cubicBezTo>
                  <a:cubicBezTo>
                    <a:pt x="484" y="1814"/>
                    <a:pt x="339" y="1958"/>
                    <a:pt x="162" y="1959"/>
                  </a:cubicBezTo>
                  <a:lnTo>
                    <a:pt x="0" y="1959"/>
                  </a:lnTo>
                  <a:cubicBezTo>
                    <a:pt x="179" y="1959"/>
                    <a:pt x="324" y="2104"/>
                    <a:pt x="324" y="2282"/>
                  </a:cubicBezTo>
                  <a:cubicBezTo>
                    <a:pt x="323" y="2460"/>
                    <a:pt x="179" y="2604"/>
                    <a:pt x="0" y="2605"/>
                  </a:cubicBezTo>
                  <a:lnTo>
                    <a:pt x="485" y="2605"/>
                  </a:lnTo>
                  <a:cubicBezTo>
                    <a:pt x="664" y="2604"/>
                    <a:pt x="808" y="2460"/>
                    <a:pt x="809" y="2282"/>
                  </a:cubicBezTo>
                  <a:cubicBezTo>
                    <a:pt x="808" y="2104"/>
                    <a:pt x="664" y="1959"/>
                    <a:pt x="485" y="1959"/>
                  </a:cubicBezTo>
                  <a:lnTo>
                    <a:pt x="649" y="1959"/>
                  </a:lnTo>
                  <a:cubicBezTo>
                    <a:pt x="827" y="1958"/>
                    <a:pt x="971" y="1813"/>
                    <a:pt x="972" y="1635"/>
                  </a:cubicBezTo>
                  <a:cubicBezTo>
                    <a:pt x="972" y="1457"/>
                    <a:pt x="827" y="1313"/>
                    <a:pt x="649" y="1312"/>
                  </a:cubicBezTo>
                  <a:lnTo>
                    <a:pt x="811" y="1312"/>
                  </a:lnTo>
                  <a:cubicBezTo>
                    <a:pt x="992" y="1311"/>
                    <a:pt x="1138" y="1165"/>
                    <a:pt x="1140" y="984"/>
                  </a:cubicBezTo>
                  <a:cubicBezTo>
                    <a:pt x="1139" y="804"/>
                    <a:pt x="993" y="657"/>
                    <a:pt x="811" y="65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21"/>
            <p:cNvSpPr/>
            <p:nvPr/>
          </p:nvSpPr>
          <p:spPr>
            <a:xfrm>
              <a:off x="6588771" y="3646114"/>
              <a:ext cx="50026" cy="81636"/>
            </a:xfrm>
            <a:custGeom>
              <a:rect b="b" l="l" r="r" t="t"/>
              <a:pathLst>
                <a:path extrusionOk="0" h="2110" w="1293">
                  <a:moveTo>
                    <a:pt x="325" y="0"/>
                  </a:moveTo>
                  <a:lnTo>
                    <a:pt x="968" y="0"/>
                  </a:lnTo>
                  <a:cubicBezTo>
                    <a:pt x="1147" y="0"/>
                    <a:pt x="1293" y="145"/>
                    <a:pt x="1293" y="325"/>
                  </a:cubicBezTo>
                  <a:lnTo>
                    <a:pt x="1293" y="1785"/>
                  </a:lnTo>
                  <a:cubicBezTo>
                    <a:pt x="1293" y="1965"/>
                    <a:pt x="1147" y="2110"/>
                    <a:pt x="968" y="2110"/>
                  </a:cubicBezTo>
                  <a:lnTo>
                    <a:pt x="325" y="2110"/>
                  </a:lnTo>
                  <a:cubicBezTo>
                    <a:pt x="145" y="2110"/>
                    <a:pt x="0" y="1965"/>
                    <a:pt x="0" y="1785"/>
                  </a:cubicBezTo>
                  <a:lnTo>
                    <a:pt x="0" y="325"/>
                  </a:lnTo>
                  <a:cubicBezTo>
                    <a:pt x="0" y="145"/>
                    <a:pt x="145" y="0"/>
                    <a:pt x="3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21"/>
            <p:cNvSpPr/>
            <p:nvPr/>
          </p:nvSpPr>
          <p:spPr>
            <a:xfrm>
              <a:off x="6606878" y="3646114"/>
              <a:ext cx="31919" cy="81636"/>
            </a:xfrm>
            <a:custGeom>
              <a:rect b="b" l="l" r="r" t="t"/>
              <a:pathLst>
                <a:path extrusionOk="0" h="2110" w="825">
                  <a:moveTo>
                    <a:pt x="495" y="0"/>
                  </a:moveTo>
                  <a:lnTo>
                    <a:pt x="0" y="0"/>
                  </a:lnTo>
                  <a:cubicBezTo>
                    <a:pt x="182" y="0"/>
                    <a:pt x="330" y="145"/>
                    <a:pt x="330" y="325"/>
                  </a:cubicBezTo>
                  <a:lnTo>
                    <a:pt x="330" y="1785"/>
                  </a:lnTo>
                  <a:cubicBezTo>
                    <a:pt x="330" y="1965"/>
                    <a:pt x="182" y="2110"/>
                    <a:pt x="0" y="2110"/>
                  </a:cubicBezTo>
                  <a:lnTo>
                    <a:pt x="495" y="2110"/>
                  </a:lnTo>
                  <a:cubicBezTo>
                    <a:pt x="677" y="2110"/>
                    <a:pt x="824" y="1965"/>
                    <a:pt x="825" y="1785"/>
                  </a:cubicBezTo>
                  <a:lnTo>
                    <a:pt x="825" y="325"/>
                  </a:lnTo>
                  <a:cubicBezTo>
                    <a:pt x="824" y="145"/>
                    <a:pt x="677" y="0"/>
                    <a:pt x="4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21"/>
            <p:cNvSpPr/>
            <p:nvPr/>
          </p:nvSpPr>
          <p:spPr>
            <a:xfrm>
              <a:off x="6500093" y="3627118"/>
              <a:ext cx="50877" cy="43952"/>
            </a:xfrm>
            <a:custGeom>
              <a:rect b="b" l="l" r="r" t="t"/>
              <a:pathLst>
                <a:path extrusionOk="0" h="1136" w="1315">
                  <a:moveTo>
                    <a:pt x="658" y="171"/>
                  </a:moveTo>
                  <a:cubicBezTo>
                    <a:pt x="733" y="66"/>
                    <a:pt x="853" y="2"/>
                    <a:pt x="983" y="1"/>
                  </a:cubicBezTo>
                  <a:cubicBezTo>
                    <a:pt x="1076" y="7"/>
                    <a:pt x="1163" y="51"/>
                    <a:pt x="1224" y="121"/>
                  </a:cubicBezTo>
                  <a:cubicBezTo>
                    <a:pt x="1285" y="193"/>
                    <a:pt x="1314" y="285"/>
                    <a:pt x="1307" y="379"/>
                  </a:cubicBezTo>
                  <a:cubicBezTo>
                    <a:pt x="1307" y="614"/>
                    <a:pt x="1126" y="893"/>
                    <a:pt x="658" y="1136"/>
                  </a:cubicBezTo>
                  <a:cubicBezTo>
                    <a:pt x="189" y="894"/>
                    <a:pt x="9" y="615"/>
                    <a:pt x="9" y="379"/>
                  </a:cubicBezTo>
                  <a:cubicBezTo>
                    <a:pt x="1" y="285"/>
                    <a:pt x="31" y="193"/>
                    <a:pt x="92" y="121"/>
                  </a:cubicBezTo>
                  <a:cubicBezTo>
                    <a:pt x="153" y="51"/>
                    <a:pt x="240" y="7"/>
                    <a:pt x="334" y="1"/>
                  </a:cubicBezTo>
                  <a:cubicBezTo>
                    <a:pt x="463" y="3"/>
                    <a:pt x="584" y="66"/>
                    <a:pt x="658" y="171"/>
                  </a:cubicBezTo>
                  <a:close/>
                </a:path>
              </a:pathLst>
            </a:custGeom>
            <a:solidFill>
              <a:srgbClr val="C6D8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21"/>
            <p:cNvSpPr/>
            <p:nvPr/>
          </p:nvSpPr>
          <p:spPr>
            <a:xfrm>
              <a:off x="6456335" y="3363600"/>
              <a:ext cx="38264" cy="364150"/>
            </a:xfrm>
            <a:custGeom>
              <a:rect b="b" l="l" r="r" t="t"/>
              <a:pathLst>
                <a:path extrusionOk="0" h="9412" w="989">
                  <a:moveTo>
                    <a:pt x="494" y="8925"/>
                  </a:moveTo>
                  <a:lnTo>
                    <a:pt x="494" y="488"/>
                  </a:lnTo>
                  <a:cubicBezTo>
                    <a:pt x="494" y="219"/>
                    <a:pt x="716" y="1"/>
                    <a:pt x="989" y="1"/>
                  </a:cubicBezTo>
                  <a:lnTo>
                    <a:pt x="487" y="1"/>
                  </a:lnTo>
                  <a:cubicBezTo>
                    <a:pt x="218" y="1"/>
                    <a:pt x="1" y="219"/>
                    <a:pt x="1" y="488"/>
                  </a:cubicBezTo>
                  <a:lnTo>
                    <a:pt x="1" y="8925"/>
                  </a:lnTo>
                  <a:cubicBezTo>
                    <a:pt x="1" y="9194"/>
                    <a:pt x="218" y="9412"/>
                    <a:pt x="487" y="9412"/>
                  </a:cubicBezTo>
                  <a:lnTo>
                    <a:pt x="989" y="9412"/>
                  </a:lnTo>
                  <a:cubicBezTo>
                    <a:pt x="716" y="9412"/>
                    <a:pt x="494" y="9194"/>
                    <a:pt x="494" y="89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21"/>
            <p:cNvSpPr/>
            <p:nvPr/>
          </p:nvSpPr>
          <p:spPr>
            <a:xfrm>
              <a:off x="6450454" y="3382751"/>
              <a:ext cx="12574" cy="50065"/>
            </a:xfrm>
            <a:custGeom>
              <a:rect b="b" l="l" r="r" t="t"/>
              <a:pathLst>
                <a:path extrusionOk="0" h="1294" w="325">
                  <a:moveTo>
                    <a:pt x="1" y="0"/>
                  </a:moveTo>
                  <a:lnTo>
                    <a:pt x="324" y="0"/>
                  </a:lnTo>
                  <a:lnTo>
                    <a:pt x="324" y="1293"/>
                  </a:lnTo>
                  <a:lnTo>
                    <a:pt x="1" y="12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21"/>
            <p:cNvSpPr/>
            <p:nvPr/>
          </p:nvSpPr>
          <p:spPr>
            <a:xfrm>
              <a:off x="6450222" y="3401168"/>
              <a:ext cx="12574" cy="12574"/>
            </a:xfrm>
            <a:custGeom>
              <a:rect b="b" l="l" r="r" t="t"/>
              <a:pathLst>
                <a:path extrusionOk="0" h="325" w="325">
                  <a:moveTo>
                    <a:pt x="325" y="163"/>
                  </a:moveTo>
                  <a:cubicBezTo>
                    <a:pt x="325" y="252"/>
                    <a:pt x="252" y="325"/>
                    <a:pt x="162" y="325"/>
                  </a:cubicBezTo>
                  <a:cubicBezTo>
                    <a:pt x="73" y="325"/>
                    <a:pt x="0" y="252"/>
                    <a:pt x="0" y="163"/>
                  </a:cubicBezTo>
                  <a:cubicBezTo>
                    <a:pt x="0" y="73"/>
                    <a:pt x="73" y="0"/>
                    <a:pt x="162" y="0"/>
                  </a:cubicBezTo>
                  <a:cubicBezTo>
                    <a:pt x="252" y="0"/>
                    <a:pt x="325" y="73"/>
                    <a:pt x="325" y="1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21"/>
            <p:cNvSpPr/>
            <p:nvPr/>
          </p:nvSpPr>
          <p:spPr>
            <a:xfrm>
              <a:off x="6450222" y="3356984"/>
              <a:ext cx="315478" cy="377421"/>
            </a:xfrm>
            <a:custGeom>
              <a:rect b="b" l="l" r="r" t="t"/>
              <a:pathLst>
                <a:path extrusionOk="0" h="9755" w="8154">
                  <a:moveTo>
                    <a:pt x="4164" y="324"/>
                  </a:moveTo>
                  <a:lnTo>
                    <a:pt x="3956" y="546"/>
                  </a:lnTo>
                  <a:cubicBezTo>
                    <a:pt x="3895" y="611"/>
                    <a:pt x="3810" y="648"/>
                    <a:pt x="3721" y="648"/>
                  </a:cubicBezTo>
                  <a:lnTo>
                    <a:pt x="2120" y="648"/>
                  </a:lnTo>
                  <a:cubicBezTo>
                    <a:pt x="2031" y="648"/>
                    <a:pt x="1946" y="611"/>
                    <a:pt x="1885" y="546"/>
                  </a:cubicBezTo>
                  <a:lnTo>
                    <a:pt x="1677" y="324"/>
                  </a:lnTo>
                  <a:close/>
                  <a:moveTo>
                    <a:pt x="330" y="8826"/>
                  </a:moveTo>
                  <a:cubicBezTo>
                    <a:pt x="428" y="8885"/>
                    <a:pt x="540" y="8917"/>
                    <a:pt x="653" y="8918"/>
                  </a:cubicBezTo>
                  <a:lnTo>
                    <a:pt x="3410" y="8918"/>
                  </a:lnTo>
                  <a:lnTo>
                    <a:pt x="3410" y="9248"/>
                  </a:lnTo>
                  <a:cubicBezTo>
                    <a:pt x="3410" y="9303"/>
                    <a:pt x="3420" y="9359"/>
                    <a:pt x="3439" y="9412"/>
                  </a:cubicBezTo>
                  <a:lnTo>
                    <a:pt x="655" y="9412"/>
                  </a:lnTo>
                  <a:cubicBezTo>
                    <a:pt x="475" y="9412"/>
                    <a:pt x="330" y="9267"/>
                    <a:pt x="330" y="9087"/>
                  </a:cubicBezTo>
                  <a:lnTo>
                    <a:pt x="330" y="8826"/>
                  </a:lnTo>
                  <a:close/>
                  <a:moveTo>
                    <a:pt x="4540" y="7625"/>
                  </a:moveTo>
                  <a:cubicBezTo>
                    <a:pt x="4630" y="7625"/>
                    <a:pt x="4703" y="7698"/>
                    <a:pt x="4703" y="7787"/>
                  </a:cubicBezTo>
                  <a:lnTo>
                    <a:pt x="4703" y="9250"/>
                  </a:lnTo>
                  <a:cubicBezTo>
                    <a:pt x="4703" y="9339"/>
                    <a:pt x="4630" y="9412"/>
                    <a:pt x="4540" y="9412"/>
                  </a:cubicBezTo>
                  <a:lnTo>
                    <a:pt x="3895" y="9412"/>
                  </a:lnTo>
                  <a:cubicBezTo>
                    <a:pt x="3806" y="9412"/>
                    <a:pt x="3733" y="9339"/>
                    <a:pt x="3733" y="9250"/>
                  </a:cubicBezTo>
                  <a:lnTo>
                    <a:pt x="3733" y="7787"/>
                  </a:lnTo>
                  <a:cubicBezTo>
                    <a:pt x="3733" y="7698"/>
                    <a:pt x="3806" y="7625"/>
                    <a:pt x="3895" y="7625"/>
                  </a:cubicBezTo>
                  <a:close/>
                  <a:moveTo>
                    <a:pt x="5768" y="5790"/>
                  </a:moveTo>
                  <a:cubicBezTo>
                    <a:pt x="5839" y="5790"/>
                    <a:pt x="5948" y="5824"/>
                    <a:pt x="6054" y="6028"/>
                  </a:cubicBezTo>
                  <a:cubicBezTo>
                    <a:pt x="6130" y="6183"/>
                    <a:pt x="6168" y="6353"/>
                    <a:pt x="6166" y="6525"/>
                  </a:cubicBezTo>
                  <a:lnTo>
                    <a:pt x="6166" y="6987"/>
                  </a:lnTo>
                  <a:cubicBezTo>
                    <a:pt x="6166" y="7077"/>
                    <a:pt x="6239" y="7150"/>
                    <a:pt x="6328" y="7150"/>
                  </a:cubicBezTo>
                  <a:lnTo>
                    <a:pt x="7629" y="7150"/>
                  </a:lnTo>
                  <a:cubicBezTo>
                    <a:pt x="7710" y="7150"/>
                    <a:pt x="7782" y="7207"/>
                    <a:pt x="7794" y="7287"/>
                  </a:cubicBezTo>
                  <a:cubicBezTo>
                    <a:pt x="7809" y="7387"/>
                    <a:pt x="7731" y="7473"/>
                    <a:pt x="7633" y="7473"/>
                  </a:cubicBezTo>
                  <a:lnTo>
                    <a:pt x="7144" y="7473"/>
                  </a:lnTo>
                  <a:cubicBezTo>
                    <a:pt x="7058" y="7473"/>
                    <a:pt x="6982" y="7538"/>
                    <a:pt x="6977" y="7624"/>
                  </a:cubicBezTo>
                  <a:cubicBezTo>
                    <a:pt x="6971" y="7718"/>
                    <a:pt x="7045" y="7796"/>
                    <a:pt x="7139" y="7796"/>
                  </a:cubicBezTo>
                  <a:lnTo>
                    <a:pt x="7620" y="7796"/>
                  </a:lnTo>
                  <a:cubicBezTo>
                    <a:pt x="7706" y="7796"/>
                    <a:pt x="7781" y="7862"/>
                    <a:pt x="7787" y="7948"/>
                  </a:cubicBezTo>
                  <a:cubicBezTo>
                    <a:pt x="7793" y="8041"/>
                    <a:pt x="7718" y="8120"/>
                    <a:pt x="7626" y="8120"/>
                  </a:cubicBezTo>
                  <a:lnTo>
                    <a:pt x="7144" y="8120"/>
                  </a:lnTo>
                  <a:cubicBezTo>
                    <a:pt x="7058" y="8120"/>
                    <a:pt x="6982" y="8185"/>
                    <a:pt x="6977" y="8271"/>
                  </a:cubicBezTo>
                  <a:cubicBezTo>
                    <a:pt x="6971" y="8365"/>
                    <a:pt x="7045" y="8442"/>
                    <a:pt x="7139" y="8442"/>
                  </a:cubicBezTo>
                  <a:lnTo>
                    <a:pt x="7457" y="8442"/>
                  </a:lnTo>
                  <a:cubicBezTo>
                    <a:pt x="7544" y="8442"/>
                    <a:pt x="7620" y="8508"/>
                    <a:pt x="7625" y="8595"/>
                  </a:cubicBezTo>
                  <a:cubicBezTo>
                    <a:pt x="7630" y="8688"/>
                    <a:pt x="7556" y="8766"/>
                    <a:pt x="7463" y="8766"/>
                  </a:cubicBezTo>
                  <a:lnTo>
                    <a:pt x="7144" y="8766"/>
                  </a:lnTo>
                  <a:cubicBezTo>
                    <a:pt x="7058" y="8766"/>
                    <a:pt x="6982" y="8831"/>
                    <a:pt x="6977" y="8918"/>
                  </a:cubicBezTo>
                  <a:cubicBezTo>
                    <a:pt x="6972" y="9011"/>
                    <a:pt x="7045" y="9089"/>
                    <a:pt x="7139" y="9089"/>
                  </a:cubicBezTo>
                  <a:lnTo>
                    <a:pt x="7283" y="9089"/>
                  </a:lnTo>
                  <a:cubicBezTo>
                    <a:pt x="7369" y="9089"/>
                    <a:pt x="7444" y="9154"/>
                    <a:pt x="7450" y="9240"/>
                  </a:cubicBezTo>
                  <a:cubicBezTo>
                    <a:pt x="7455" y="9334"/>
                    <a:pt x="7380" y="9412"/>
                    <a:pt x="7288" y="9412"/>
                  </a:cubicBezTo>
                  <a:lnTo>
                    <a:pt x="5350" y="9412"/>
                  </a:lnTo>
                  <a:cubicBezTo>
                    <a:pt x="5171" y="9412"/>
                    <a:pt x="5026" y="9267"/>
                    <a:pt x="5026" y="9087"/>
                  </a:cubicBezTo>
                  <a:lnTo>
                    <a:pt x="5026" y="7728"/>
                  </a:lnTo>
                  <a:cubicBezTo>
                    <a:pt x="5230" y="7602"/>
                    <a:pt x="5383" y="7409"/>
                    <a:pt x="5459" y="7182"/>
                  </a:cubicBezTo>
                  <a:cubicBezTo>
                    <a:pt x="5604" y="6750"/>
                    <a:pt x="5678" y="6298"/>
                    <a:pt x="5677" y="5842"/>
                  </a:cubicBezTo>
                  <a:cubicBezTo>
                    <a:pt x="5677" y="5820"/>
                    <a:pt x="5693" y="5800"/>
                    <a:pt x="5714" y="5796"/>
                  </a:cubicBezTo>
                  <a:cubicBezTo>
                    <a:pt x="5727" y="5794"/>
                    <a:pt x="5746" y="5790"/>
                    <a:pt x="5768" y="5790"/>
                  </a:cubicBezTo>
                  <a:close/>
                  <a:moveTo>
                    <a:pt x="671" y="1"/>
                  </a:moveTo>
                  <a:cubicBezTo>
                    <a:pt x="316" y="1"/>
                    <a:pt x="28" y="288"/>
                    <a:pt x="26" y="642"/>
                  </a:cubicBezTo>
                  <a:cubicBezTo>
                    <a:pt x="24" y="682"/>
                    <a:pt x="37" y="721"/>
                    <a:pt x="62" y="750"/>
                  </a:cubicBezTo>
                  <a:cubicBezTo>
                    <a:pt x="95" y="790"/>
                    <a:pt x="141" y="809"/>
                    <a:pt x="186" y="809"/>
                  </a:cubicBezTo>
                  <a:cubicBezTo>
                    <a:pt x="230" y="809"/>
                    <a:pt x="274" y="791"/>
                    <a:pt x="306" y="756"/>
                  </a:cubicBezTo>
                  <a:cubicBezTo>
                    <a:pt x="334" y="725"/>
                    <a:pt x="348" y="684"/>
                    <a:pt x="349" y="642"/>
                  </a:cubicBezTo>
                  <a:cubicBezTo>
                    <a:pt x="351" y="466"/>
                    <a:pt x="495" y="324"/>
                    <a:pt x="671" y="324"/>
                  </a:cubicBezTo>
                  <a:lnTo>
                    <a:pt x="1234" y="324"/>
                  </a:lnTo>
                  <a:lnTo>
                    <a:pt x="1649" y="766"/>
                  </a:lnTo>
                  <a:cubicBezTo>
                    <a:pt x="1771" y="896"/>
                    <a:pt x="1942" y="970"/>
                    <a:pt x="2120" y="971"/>
                  </a:cubicBezTo>
                  <a:lnTo>
                    <a:pt x="3721" y="971"/>
                  </a:lnTo>
                  <a:cubicBezTo>
                    <a:pt x="3899" y="970"/>
                    <a:pt x="4069" y="896"/>
                    <a:pt x="4192" y="766"/>
                  </a:cubicBezTo>
                  <a:lnTo>
                    <a:pt x="4606" y="324"/>
                  </a:lnTo>
                  <a:lnTo>
                    <a:pt x="5195" y="324"/>
                  </a:lnTo>
                  <a:cubicBezTo>
                    <a:pt x="5375" y="324"/>
                    <a:pt x="5519" y="469"/>
                    <a:pt x="5519" y="649"/>
                  </a:cubicBezTo>
                  <a:lnTo>
                    <a:pt x="5519" y="5520"/>
                  </a:lnTo>
                  <a:cubicBezTo>
                    <a:pt x="5419" y="5589"/>
                    <a:pt x="5358" y="5704"/>
                    <a:pt x="5358" y="5827"/>
                  </a:cubicBezTo>
                  <a:cubicBezTo>
                    <a:pt x="5358" y="6249"/>
                    <a:pt x="5290" y="6668"/>
                    <a:pt x="5156" y="7069"/>
                  </a:cubicBezTo>
                  <a:cubicBezTo>
                    <a:pt x="5106" y="7218"/>
                    <a:pt x="5007" y="7346"/>
                    <a:pt x="4876" y="7432"/>
                  </a:cubicBezTo>
                  <a:cubicBezTo>
                    <a:pt x="4787" y="7349"/>
                    <a:pt x="4669" y="7302"/>
                    <a:pt x="4546" y="7302"/>
                  </a:cubicBezTo>
                  <a:lnTo>
                    <a:pt x="3896" y="7302"/>
                  </a:lnTo>
                  <a:cubicBezTo>
                    <a:pt x="3627" y="7302"/>
                    <a:pt x="3410" y="7519"/>
                    <a:pt x="3410" y="7788"/>
                  </a:cubicBezTo>
                  <a:lnTo>
                    <a:pt x="3410" y="8595"/>
                  </a:lnTo>
                  <a:lnTo>
                    <a:pt x="653" y="8595"/>
                  </a:lnTo>
                  <a:cubicBezTo>
                    <a:pt x="475" y="8595"/>
                    <a:pt x="329" y="8450"/>
                    <a:pt x="329" y="8270"/>
                  </a:cubicBezTo>
                  <a:lnTo>
                    <a:pt x="329" y="3003"/>
                  </a:lnTo>
                  <a:lnTo>
                    <a:pt x="329" y="1954"/>
                  </a:lnTo>
                  <a:cubicBezTo>
                    <a:pt x="325" y="1864"/>
                    <a:pt x="252" y="1791"/>
                    <a:pt x="162" y="1791"/>
                  </a:cubicBezTo>
                  <a:cubicBezTo>
                    <a:pt x="73" y="1791"/>
                    <a:pt x="0" y="1864"/>
                    <a:pt x="7" y="1954"/>
                  </a:cubicBezTo>
                  <a:lnTo>
                    <a:pt x="7" y="3003"/>
                  </a:lnTo>
                  <a:lnTo>
                    <a:pt x="7" y="9092"/>
                  </a:lnTo>
                  <a:cubicBezTo>
                    <a:pt x="0" y="9447"/>
                    <a:pt x="285" y="9735"/>
                    <a:pt x="638" y="9735"/>
                  </a:cubicBezTo>
                  <a:cubicBezTo>
                    <a:pt x="642" y="9735"/>
                    <a:pt x="645" y="9735"/>
                    <a:pt x="649" y="9735"/>
                  </a:cubicBezTo>
                  <a:lnTo>
                    <a:pt x="4543" y="9735"/>
                  </a:lnTo>
                  <a:cubicBezTo>
                    <a:pt x="4548" y="9735"/>
                    <a:pt x="4554" y="9735"/>
                    <a:pt x="4559" y="9735"/>
                  </a:cubicBezTo>
                  <a:cubicBezTo>
                    <a:pt x="4694" y="9735"/>
                    <a:pt x="4822" y="9674"/>
                    <a:pt x="4909" y="9570"/>
                  </a:cubicBezTo>
                  <a:cubicBezTo>
                    <a:pt x="4913" y="9570"/>
                    <a:pt x="4915" y="9570"/>
                    <a:pt x="4917" y="9569"/>
                  </a:cubicBezTo>
                  <a:cubicBezTo>
                    <a:pt x="5013" y="9657"/>
                    <a:pt x="5135" y="9714"/>
                    <a:pt x="5265" y="9732"/>
                  </a:cubicBezTo>
                  <a:cubicBezTo>
                    <a:pt x="5266" y="9732"/>
                    <a:pt x="5269" y="9733"/>
                    <a:pt x="5271" y="9755"/>
                  </a:cubicBezTo>
                  <a:lnTo>
                    <a:pt x="5272" y="9755"/>
                  </a:lnTo>
                  <a:cubicBezTo>
                    <a:pt x="5299" y="9737"/>
                    <a:pt x="5354" y="9735"/>
                    <a:pt x="5354" y="9735"/>
                  </a:cubicBezTo>
                  <a:lnTo>
                    <a:pt x="7303" y="9735"/>
                  </a:lnTo>
                  <a:cubicBezTo>
                    <a:pt x="7572" y="9735"/>
                    <a:pt x="7791" y="9517"/>
                    <a:pt x="7791" y="9248"/>
                  </a:cubicBezTo>
                  <a:cubicBezTo>
                    <a:pt x="7791" y="9164"/>
                    <a:pt x="7768" y="9081"/>
                    <a:pt x="7726" y="9008"/>
                  </a:cubicBezTo>
                  <a:cubicBezTo>
                    <a:pt x="7947" y="8871"/>
                    <a:pt x="8020" y="8583"/>
                    <a:pt x="7888" y="8357"/>
                  </a:cubicBezTo>
                  <a:cubicBezTo>
                    <a:pt x="8010" y="8282"/>
                    <a:pt x="8092" y="8156"/>
                    <a:pt x="8112" y="8013"/>
                  </a:cubicBezTo>
                  <a:cubicBezTo>
                    <a:pt x="8131" y="7870"/>
                    <a:pt x="8086" y="7727"/>
                    <a:pt x="7989" y="7621"/>
                  </a:cubicBezTo>
                  <a:cubicBezTo>
                    <a:pt x="8119" y="7478"/>
                    <a:pt x="8153" y="7272"/>
                    <a:pt x="8074" y="7096"/>
                  </a:cubicBezTo>
                  <a:cubicBezTo>
                    <a:pt x="7997" y="6920"/>
                    <a:pt x="7823" y="6807"/>
                    <a:pt x="7631" y="6807"/>
                  </a:cubicBezTo>
                  <a:cubicBezTo>
                    <a:pt x="7630" y="6807"/>
                    <a:pt x="7629" y="6807"/>
                    <a:pt x="7628" y="6807"/>
                  </a:cubicBezTo>
                  <a:lnTo>
                    <a:pt x="6490" y="6807"/>
                  </a:lnTo>
                  <a:lnTo>
                    <a:pt x="6490" y="6487"/>
                  </a:lnTo>
                  <a:cubicBezTo>
                    <a:pt x="6492" y="6263"/>
                    <a:pt x="6441" y="6043"/>
                    <a:pt x="6342" y="5843"/>
                  </a:cubicBezTo>
                  <a:cubicBezTo>
                    <a:pt x="6255" y="5632"/>
                    <a:pt x="6068" y="5479"/>
                    <a:pt x="5843" y="5436"/>
                  </a:cubicBezTo>
                  <a:lnTo>
                    <a:pt x="5843" y="650"/>
                  </a:lnTo>
                  <a:cubicBezTo>
                    <a:pt x="5843" y="292"/>
                    <a:pt x="5553" y="1"/>
                    <a:pt x="51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21"/>
            <p:cNvSpPr/>
            <p:nvPr/>
          </p:nvSpPr>
          <p:spPr>
            <a:xfrm>
              <a:off x="6493825" y="3620850"/>
              <a:ext cx="63452" cy="56526"/>
            </a:xfrm>
            <a:custGeom>
              <a:rect b="b" l="l" r="r" t="t"/>
              <a:pathLst>
                <a:path extrusionOk="0" h="1461" w="1640">
                  <a:moveTo>
                    <a:pt x="1145" y="332"/>
                  </a:moveTo>
                  <a:cubicBezTo>
                    <a:pt x="1250" y="332"/>
                    <a:pt x="1306" y="443"/>
                    <a:pt x="1306" y="548"/>
                  </a:cubicBezTo>
                  <a:cubicBezTo>
                    <a:pt x="1306" y="738"/>
                    <a:pt x="1131" y="944"/>
                    <a:pt x="820" y="1120"/>
                  </a:cubicBezTo>
                  <a:cubicBezTo>
                    <a:pt x="509" y="944"/>
                    <a:pt x="333" y="738"/>
                    <a:pt x="333" y="548"/>
                  </a:cubicBezTo>
                  <a:cubicBezTo>
                    <a:pt x="333" y="443"/>
                    <a:pt x="391" y="332"/>
                    <a:pt x="496" y="332"/>
                  </a:cubicBezTo>
                  <a:cubicBezTo>
                    <a:pt x="570" y="333"/>
                    <a:pt x="640" y="370"/>
                    <a:pt x="685" y="429"/>
                  </a:cubicBezTo>
                  <a:cubicBezTo>
                    <a:pt x="714" y="473"/>
                    <a:pt x="764" y="501"/>
                    <a:pt x="818" y="501"/>
                  </a:cubicBezTo>
                  <a:lnTo>
                    <a:pt x="820" y="501"/>
                  </a:lnTo>
                  <a:cubicBezTo>
                    <a:pt x="874" y="500"/>
                    <a:pt x="924" y="473"/>
                    <a:pt x="955" y="429"/>
                  </a:cubicBezTo>
                  <a:cubicBezTo>
                    <a:pt x="1000" y="368"/>
                    <a:pt x="1069" y="333"/>
                    <a:pt x="1145" y="332"/>
                  </a:cubicBezTo>
                  <a:close/>
                  <a:moveTo>
                    <a:pt x="496" y="1"/>
                  </a:moveTo>
                  <a:cubicBezTo>
                    <a:pt x="359" y="6"/>
                    <a:pt x="230" y="67"/>
                    <a:pt x="139" y="169"/>
                  </a:cubicBezTo>
                  <a:cubicBezTo>
                    <a:pt x="47" y="271"/>
                    <a:pt x="0" y="405"/>
                    <a:pt x="8" y="542"/>
                  </a:cubicBezTo>
                  <a:cubicBezTo>
                    <a:pt x="8" y="736"/>
                    <a:pt x="104" y="1111"/>
                    <a:pt x="746" y="1443"/>
                  </a:cubicBezTo>
                  <a:cubicBezTo>
                    <a:pt x="769" y="1455"/>
                    <a:pt x="794" y="1461"/>
                    <a:pt x="820" y="1461"/>
                  </a:cubicBezTo>
                  <a:cubicBezTo>
                    <a:pt x="845" y="1461"/>
                    <a:pt x="871" y="1455"/>
                    <a:pt x="895" y="1443"/>
                  </a:cubicBezTo>
                  <a:cubicBezTo>
                    <a:pt x="1535" y="1111"/>
                    <a:pt x="1631" y="735"/>
                    <a:pt x="1631" y="542"/>
                  </a:cubicBezTo>
                  <a:cubicBezTo>
                    <a:pt x="1639" y="405"/>
                    <a:pt x="1593" y="271"/>
                    <a:pt x="1501" y="169"/>
                  </a:cubicBezTo>
                  <a:cubicBezTo>
                    <a:pt x="1409" y="67"/>
                    <a:pt x="1281" y="6"/>
                    <a:pt x="1145" y="1"/>
                  </a:cubicBezTo>
                  <a:cubicBezTo>
                    <a:pt x="1028" y="1"/>
                    <a:pt x="915" y="38"/>
                    <a:pt x="820" y="106"/>
                  </a:cubicBezTo>
                  <a:cubicBezTo>
                    <a:pt x="726" y="38"/>
                    <a:pt x="612" y="1"/>
                    <a:pt x="4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21"/>
            <p:cNvSpPr/>
            <p:nvPr/>
          </p:nvSpPr>
          <p:spPr>
            <a:xfrm>
              <a:off x="6474558" y="3407707"/>
              <a:ext cx="177703" cy="200878"/>
            </a:xfrm>
            <a:custGeom>
              <a:rect b="b" l="l" r="r" t="t"/>
              <a:pathLst>
                <a:path extrusionOk="0" h="5192" w="4593">
                  <a:moveTo>
                    <a:pt x="2286" y="320"/>
                  </a:moveTo>
                  <a:cubicBezTo>
                    <a:pt x="2822" y="320"/>
                    <a:pt x="3256" y="754"/>
                    <a:pt x="3256" y="1290"/>
                  </a:cubicBezTo>
                  <a:lnTo>
                    <a:pt x="3256" y="1433"/>
                  </a:lnTo>
                  <a:cubicBezTo>
                    <a:pt x="3017" y="1359"/>
                    <a:pt x="2832" y="1169"/>
                    <a:pt x="2766" y="927"/>
                  </a:cubicBezTo>
                  <a:cubicBezTo>
                    <a:pt x="2748" y="855"/>
                    <a:pt x="2683" y="805"/>
                    <a:pt x="2610" y="805"/>
                  </a:cubicBezTo>
                  <a:cubicBezTo>
                    <a:pt x="2604" y="805"/>
                    <a:pt x="2597" y="806"/>
                    <a:pt x="2590" y="807"/>
                  </a:cubicBezTo>
                  <a:cubicBezTo>
                    <a:pt x="2509" y="816"/>
                    <a:pt x="2448" y="885"/>
                    <a:pt x="2448" y="966"/>
                  </a:cubicBezTo>
                  <a:cubicBezTo>
                    <a:pt x="2449" y="1027"/>
                    <a:pt x="2423" y="1085"/>
                    <a:pt x="2377" y="1124"/>
                  </a:cubicBezTo>
                  <a:cubicBezTo>
                    <a:pt x="2221" y="1263"/>
                    <a:pt x="1848" y="1308"/>
                    <a:pt x="1522" y="1308"/>
                  </a:cubicBezTo>
                  <a:cubicBezTo>
                    <a:pt x="1451" y="1308"/>
                    <a:pt x="1381" y="1306"/>
                    <a:pt x="1317" y="1302"/>
                  </a:cubicBezTo>
                  <a:lnTo>
                    <a:pt x="1317" y="1290"/>
                  </a:lnTo>
                  <a:cubicBezTo>
                    <a:pt x="1317" y="754"/>
                    <a:pt x="1751" y="320"/>
                    <a:pt x="2286" y="320"/>
                  </a:cubicBezTo>
                  <a:close/>
                  <a:moveTo>
                    <a:pt x="994" y="1630"/>
                  </a:moveTo>
                  <a:lnTo>
                    <a:pt x="994" y="2089"/>
                  </a:lnTo>
                  <a:cubicBezTo>
                    <a:pt x="896" y="2054"/>
                    <a:pt x="831" y="1963"/>
                    <a:pt x="831" y="1859"/>
                  </a:cubicBezTo>
                  <a:cubicBezTo>
                    <a:pt x="831" y="1756"/>
                    <a:pt x="896" y="1665"/>
                    <a:pt x="994" y="1630"/>
                  </a:cubicBezTo>
                  <a:close/>
                  <a:moveTo>
                    <a:pt x="3598" y="1630"/>
                  </a:moveTo>
                  <a:cubicBezTo>
                    <a:pt x="3696" y="1665"/>
                    <a:pt x="3761" y="1756"/>
                    <a:pt x="3761" y="1859"/>
                  </a:cubicBezTo>
                  <a:cubicBezTo>
                    <a:pt x="3761" y="1963"/>
                    <a:pt x="3696" y="2054"/>
                    <a:pt x="3598" y="2089"/>
                  </a:cubicBezTo>
                  <a:lnTo>
                    <a:pt x="3598" y="1630"/>
                  </a:lnTo>
                  <a:close/>
                  <a:moveTo>
                    <a:pt x="2612" y="1351"/>
                  </a:moveTo>
                  <a:cubicBezTo>
                    <a:pt x="2760" y="1572"/>
                    <a:pt x="2993" y="1723"/>
                    <a:pt x="3256" y="1766"/>
                  </a:cubicBezTo>
                  <a:lnTo>
                    <a:pt x="3256" y="2085"/>
                  </a:lnTo>
                  <a:cubicBezTo>
                    <a:pt x="3256" y="2624"/>
                    <a:pt x="2823" y="3072"/>
                    <a:pt x="2287" y="3072"/>
                  </a:cubicBezTo>
                  <a:cubicBezTo>
                    <a:pt x="2280" y="3072"/>
                    <a:pt x="2273" y="3072"/>
                    <a:pt x="2266" y="3072"/>
                  </a:cubicBezTo>
                  <a:cubicBezTo>
                    <a:pt x="1740" y="3061"/>
                    <a:pt x="1317" y="2632"/>
                    <a:pt x="1317" y="2102"/>
                  </a:cubicBezTo>
                  <a:lnTo>
                    <a:pt x="1317" y="1631"/>
                  </a:lnTo>
                  <a:cubicBezTo>
                    <a:pt x="1380" y="1634"/>
                    <a:pt x="1454" y="1637"/>
                    <a:pt x="1537" y="1637"/>
                  </a:cubicBezTo>
                  <a:cubicBezTo>
                    <a:pt x="1876" y="1637"/>
                    <a:pt x="2344" y="1592"/>
                    <a:pt x="2592" y="1370"/>
                  </a:cubicBezTo>
                  <a:cubicBezTo>
                    <a:pt x="2598" y="1363"/>
                    <a:pt x="2606" y="1357"/>
                    <a:pt x="2612" y="1351"/>
                  </a:cubicBezTo>
                  <a:close/>
                  <a:moveTo>
                    <a:pt x="2952" y="3233"/>
                  </a:moveTo>
                  <a:lnTo>
                    <a:pt x="2952" y="3488"/>
                  </a:lnTo>
                  <a:cubicBezTo>
                    <a:pt x="2952" y="3536"/>
                    <a:pt x="2930" y="3582"/>
                    <a:pt x="2891" y="3612"/>
                  </a:cubicBezTo>
                  <a:cubicBezTo>
                    <a:pt x="2862" y="3636"/>
                    <a:pt x="2824" y="3649"/>
                    <a:pt x="2787" y="3649"/>
                  </a:cubicBezTo>
                  <a:cubicBezTo>
                    <a:pt x="2776" y="3649"/>
                    <a:pt x="2765" y="3648"/>
                    <a:pt x="2755" y="3646"/>
                  </a:cubicBezTo>
                  <a:lnTo>
                    <a:pt x="2457" y="3587"/>
                  </a:lnTo>
                  <a:lnTo>
                    <a:pt x="2457" y="3385"/>
                  </a:lnTo>
                  <a:cubicBezTo>
                    <a:pt x="2623" y="3365"/>
                    <a:pt x="2783" y="3313"/>
                    <a:pt x="2929" y="3233"/>
                  </a:cubicBezTo>
                  <a:close/>
                  <a:moveTo>
                    <a:pt x="1663" y="3233"/>
                  </a:moveTo>
                  <a:cubicBezTo>
                    <a:pt x="1809" y="3313"/>
                    <a:pt x="1968" y="3365"/>
                    <a:pt x="2134" y="3385"/>
                  </a:cubicBezTo>
                  <a:lnTo>
                    <a:pt x="2134" y="3587"/>
                  </a:lnTo>
                  <a:lnTo>
                    <a:pt x="1838" y="3646"/>
                  </a:lnTo>
                  <a:cubicBezTo>
                    <a:pt x="1827" y="3648"/>
                    <a:pt x="1816" y="3649"/>
                    <a:pt x="1805" y="3649"/>
                  </a:cubicBezTo>
                  <a:cubicBezTo>
                    <a:pt x="1747" y="3649"/>
                    <a:pt x="1690" y="3619"/>
                    <a:pt x="1659" y="3565"/>
                  </a:cubicBezTo>
                  <a:cubicBezTo>
                    <a:pt x="1646" y="3540"/>
                    <a:pt x="1639" y="3512"/>
                    <a:pt x="1639" y="3483"/>
                  </a:cubicBezTo>
                  <a:lnTo>
                    <a:pt x="1639" y="3233"/>
                  </a:lnTo>
                  <a:close/>
                  <a:moveTo>
                    <a:pt x="3274" y="3267"/>
                  </a:moveTo>
                  <a:cubicBezTo>
                    <a:pt x="3565" y="3303"/>
                    <a:pt x="3830" y="3453"/>
                    <a:pt x="4011" y="3684"/>
                  </a:cubicBezTo>
                  <a:cubicBezTo>
                    <a:pt x="4137" y="3855"/>
                    <a:pt x="4211" y="4059"/>
                    <a:pt x="4223" y="4272"/>
                  </a:cubicBezTo>
                  <a:cubicBezTo>
                    <a:pt x="4235" y="4409"/>
                    <a:pt x="4192" y="4546"/>
                    <a:pt x="4104" y="4652"/>
                  </a:cubicBezTo>
                  <a:cubicBezTo>
                    <a:pt x="4015" y="4758"/>
                    <a:pt x="3888" y="4824"/>
                    <a:pt x="3750" y="4837"/>
                  </a:cubicBezTo>
                  <a:lnTo>
                    <a:pt x="3750" y="4225"/>
                  </a:lnTo>
                  <a:cubicBezTo>
                    <a:pt x="3750" y="4144"/>
                    <a:pt x="3692" y="4070"/>
                    <a:pt x="3612" y="4060"/>
                  </a:cubicBezTo>
                  <a:cubicBezTo>
                    <a:pt x="3603" y="4059"/>
                    <a:pt x="3595" y="4058"/>
                    <a:pt x="3587" y="4058"/>
                  </a:cubicBezTo>
                  <a:cubicBezTo>
                    <a:pt x="3498" y="4058"/>
                    <a:pt x="3427" y="4131"/>
                    <a:pt x="3427" y="4219"/>
                  </a:cubicBezTo>
                  <a:lnTo>
                    <a:pt x="3427" y="4868"/>
                  </a:lnTo>
                  <a:lnTo>
                    <a:pt x="2457" y="4868"/>
                  </a:lnTo>
                  <a:lnTo>
                    <a:pt x="2457" y="3931"/>
                  </a:lnTo>
                  <a:lnTo>
                    <a:pt x="2687" y="3977"/>
                  </a:lnTo>
                  <a:cubicBezTo>
                    <a:pt x="2720" y="3983"/>
                    <a:pt x="2752" y="3986"/>
                    <a:pt x="2784" y="3986"/>
                  </a:cubicBezTo>
                  <a:cubicBezTo>
                    <a:pt x="2897" y="3986"/>
                    <a:pt x="3007" y="3948"/>
                    <a:pt x="3095" y="3876"/>
                  </a:cubicBezTo>
                  <a:cubicBezTo>
                    <a:pt x="3208" y="3784"/>
                    <a:pt x="3274" y="3646"/>
                    <a:pt x="3274" y="3500"/>
                  </a:cubicBezTo>
                  <a:lnTo>
                    <a:pt x="3274" y="3267"/>
                  </a:lnTo>
                  <a:close/>
                  <a:moveTo>
                    <a:pt x="1316" y="3267"/>
                  </a:moveTo>
                  <a:lnTo>
                    <a:pt x="1316" y="3499"/>
                  </a:lnTo>
                  <a:cubicBezTo>
                    <a:pt x="1316" y="3645"/>
                    <a:pt x="1382" y="3784"/>
                    <a:pt x="1496" y="3876"/>
                  </a:cubicBezTo>
                  <a:cubicBezTo>
                    <a:pt x="1584" y="3948"/>
                    <a:pt x="1695" y="3986"/>
                    <a:pt x="1807" y="3986"/>
                  </a:cubicBezTo>
                  <a:cubicBezTo>
                    <a:pt x="1839" y="3986"/>
                    <a:pt x="1871" y="3983"/>
                    <a:pt x="1903" y="3977"/>
                  </a:cubicBezTo>
                  <a:lnTo>
                    <a:pt x="2134" y="3932"/>
                  </a:lnTo>
                  <a:lnTo>
                    <a:pt x="2134" y="4869"/>
                  </a:lnTo>
                  <a:lnTo>
                    <a:pt x="1164" y="4869"/>
                  </a:lnTo>
                  <a:lnTo>
                    <a:pt x="1164" y="4225"/>
                  </a:lnTo>
                  <a:cubicBezTo>
                    <a:pt x="1164" y="4144"/>
                    <a:pt x="1107" y="4071"/>
                    <a:pt x="1026" y="4060"/>
                  </a:cubicBezTo>
                  <a:cubicBezTo>
                    <a:pt x="1018" y="4059"/>
                    <a:pt x="1010" y="4058"/>
                    <a:pt x="1002" y="4058"/>
                  </a:cubicBezTo>
                  <a:cubicBezTo>
                    <a:pt x="913" y="4058"/>
                    <a:pt x="841" y="4131"/>
                    <a:pt x="841" y="4220"/>
                  </a:cubicBezTo>
                  <a:lnTo>
                    <a:pt x="841" y="4837"/>
                  </a:lnTo>
                  <a:cubicBezTo>
                    <a:pt x="703" y="4824"/>
                    <a:pt x="576" y="4758"/>
                    <a:pt x="488" y="4652"/>
                  </a:cubicBezTo>
                  <a:cubicBezTo>
                    <a:pt x="399" y="4546"/>
                    <a:pt x="356" y="4408"/>
                    <a:pt x="369" y="4271"/>
                  </a:cubicBezTo>
                  <a:cubicBezTo>
                    <a:pt x="380" y="4060"/>
                    <a:pt x="455" y="3856"/>
                    <a:pt x="581" y="3685"/>
                  </a:cubicBezTo>
                  <a:cubicBezTo>
                    <a:pt x="761" y="3454"/>
                    <a:pt x="1025" y="3303"/>
                    <a:pt x="1316" y="3267"/>
                  </a:cubicBezTo>
                  <a:close/>
                  <a:moveTo>
                    <a:pt x="2296" y="0"/>
                  </a:moveTo>
                  <a:cubicBezTo>
                    <a:pt x="1576" y="0"/>
                    <a:pt x="994" y="582"/>
                    <a:pt x="994" y="1298"/>
                  </a:cubicBezTo>
                  <a:lnTo>
                    <a:pt x="994" y="1307"/>
                  </a:lnTo>
                  <a:cubicBezTo>
                    <a:pt x="705" y="1346"/>
                    <a:pt x="494" y="1597"/>
                    <a:pt x="504" y="1887"/>
                  </a:cubicBezTo>
                  <a:cubicBezTo>
                    <a:pt x="516" y="2177"/>
                    <a:pt x="745" y="2411"/>
                    <a:pt x="1036" y="2430"/>
                  </a:cubicBezTo>
                  <a:cubicBezTo>
                    <a:pt x="1082" y="2614"/>
                    <a:pt x="1168" y="2785"/>
                    <a:pt x="1289" y="2931"/>
                  </a:cubicBezTo>
                  <a:cubicBezTo>
                    <a:pt x="900" y="2977"/>
                    <a:pt x="546" y="3176"/>
                    <a:pt x="307" y="3483"/>
                  </a:cubicBezTo>
                  <a:cubicBezTo>
                    <a:pt x="137" y="3708"/>
                    <a:pt x="38" y="3977"/>
                    <a:pt x="20" y="4257"/>
                  </a:cubicBezTo>
                  <a:cubicBezTo>
                    <a:pt x="0" y="4498"/>
                    <a:pt x="82" y="4736"/>
                    <a:pt x="245" y="4914"/>
                  </a:cubicBezTo>
                  <a:cubicBezTo>
                    <a:pt x="410" y="5091"/>
                    <a:pt x="641" y="5192"/>
                    <a:pt x="882" y="5192"/>
                  </a:cubicBezTo>
                  <a:lnTo>
                    <a:pt x="3709" y="5192"/>
                  </a:lnTo>
                  <a:cubicBezTo>
                    <a:pt x="3951" y="5192"/>
                    <a:pt x="4182" y="5091"/>
                    <a:pt x="4346" y="4914"/>
                  </a:cubicBezTo>
                  <a:cubicBezTo>
                    <a:pt x="4510" y="4736"/>
                    <a:pt x="4592" y="4499"/>
                    <a:pt x="4571" y="4258"/>
                  </a:cubicBezTo>
                  <a:cubicBezTo>
                    <a:pt x="4554" y="3977"/>
                    <a:pt x="4455" y="3708"/>
                    <a:pt x="4285" y="3482"/>
                  </a:cubicBezTo>
                  <a:cubicBezTo>
                    <a:pt x="4045" y="3176"/>
                    <a:pt x="3691" y="2976"/>
                    <a:pt x="3303" y="2931"/>
                  </a:cubicBezTo>
                  <a:cubicBezTo>
                    <a:pt x="3424" y="2785"/>
                    <a:pt x="3510" y="2614"/>
                    <a:pt x="3557" y="2430"/>
                  </a:cubicBezTo>
                  <a:cubicBezTo>
                    <a:pt x="3847" y="2411"/>
                    <a:pt x="4076" y="2176"/>
                    <a:pt x="4086" y="1887"/>
                  </a:cubicBezTo>
                  <a:cubicBezTo>
                    <a:pt x="4097" y="1597"/>
                    <a:pt x="3886" y="1346"/>
                    <a:pt x="3598" y="1307"/>
                  </a:cubicBezTo>
                  <a:lnTo>
                    <a:pt x="3598" y="1298"/>
                  </a:lnTo>
                  <a:cubicBezTo>
                    <a:pt x="3598" y="582"/>
                    <a:pt x="3015" y="0"/>
                    <a:pt x="22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98" name="Google Shape;1198;p21"/>
          <p:cNvGrpSpPr/>
          <p:nvPr/>
        </p:nvGrpSpPr>
        <p:grpSpPr>
          <a:xfrm>
            <a:off x="962317" y="1679694"/>
            <a:ext cx="385933" cy="385700"/>
            <a:chOff x="7226034" y="2144594"/>
            <a:chExt cx="385933" cy="385700"/>
          </a:xfrm>
        </p:grpSpPr>
        <p:sp>
          <p:nvSpPr>
            <p:cNvPr id="1199" name="Google Shape;1199;p21"/>
            <p:cNvSpPr/>
            <p:nvPr/>
          </p:nvSpPr>
          <p:spPr>
            <a:xfrm>
              <a:off x="7226034" y="2144594"/>
              <a:ext cx="291645" cy="292264"/>
            </a:xfrm>
            <a:custGeom>
              <a:rect b="b" l="l" r="r" t="t"/>
              <a:pathLst>
                <a:path extrusionOk="0" h="7554" w="7538">
                  <a:moveTo>
                    <a:pt x="5456" y="4646"/>
                  </a:moveTo>
                  <a:lnTo>
                    <a:pt x="5785" y="6534"/>
                  </a:lnTo>
                  <a:cubicBezTo>
                    <a:pt x="4423" y="7554"/>
                    <a:pt x="2518" y="7413"/>
                    <a:pt x="1320" y="6204"/>
                  </a:cubicBezTo>
                  <a:cubicBezTo>
                    <a:pt x="123" y="4995"/>
                    <a:pt x="1" y="3089"/>
                    <a:pt x="1033" y="1736"/>
                  </a:cubicBezTo>
                  <a:cubicBezTo>
                    <a:pt x="2066" y="384"/>
                    <a:pt x="3937" y="0"/>
                    <a:pt x="5419" y="837"/>
                  </a:cubicBezTo>
                  <a:cubicBezTo>
                    <a:pt x="6901" y="1674"/>
                    <a:pt x="7538" y="3475"/>
                    <a:pt x="6913" y="5058"/>
                  </a:cubicBezTo>
                  <a:lnTo>
                    <a:pt x="5687" y="4472"/>
                  </a:lnTo>
                  <a:cubicBezTo>
                    <a:pt x="5631" y="4444"/>
                    <a:pt x="5566" y="4451"/>
                    <a:pt x="5518" y="4487"/>
                  </a:cubicBezTo>
                  <a:cubicBezTo>
                    <a:pt x="5469" y="4524"/>
                    <a:pt x="5445" y="4585"/>
                    <a:pt x="5456" y="464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21"/>
            <p:cNvSpPr/>
            <p:nvPr/>
          </p:nvSpPr>
          <p:spPr>
            <a:xfrm>
              <a:off x="7238763" y="2159993"/>
              <a:ext cx="142534" cy="263711"/>
            </a:xfrm>
            <a:custGeom>
              <a:rect b="b" l="l" r="r" t="t"/>
              <a:pathLst>
                <a:path extrusionOk="0" h="6816" w="3684">
                  <a:moveTo>
                    <a:pt x="495" y="3408"/>
                  </a:moveTo>
                  <a:cubicBezTo>
                    <a:pt x="495" y="1622"/>
                    <a:pt x="1877" y="139"/>
                    <a:pt x="3659" y="13"/>
                  </a:cubicBezTo>
                  <a:cubicBezTo>
                    <a:pt x="3578" y="7"/>
                    <a:pt x="3498" y="0"/>
                    <a:pt x="3415" y="0"/>
                  </a:cubicBezTo>
                  <a:cubicBezTo>
                    <a:pt x="3333" y="0"/>
                    <a:pt x="3253" y="8"/>
                    <a:pt x="3172" y="13"/>
                  </a:cubicBezTo>
                  <a:cubicBezTo>
                    <a:pt x="1384" y="138"/>
                    <a:pt x="0" y="1628"/>
                    <a:pt x="7" y="3420"/>
                  </a:cubicBezTo>
                  <a:cubicBezTo>
                    <a:pt x="14" y="5213"/>
                    <a:pt x="1409" y="6692"/>
                    <a:pt x="3198" y="6804"/>
                  </a:cubicBezTo>
                  <a:cubicBezTo>
                    <a:pt x="3270" y="6809"/>
                    <a:pt x="3342" y="6815"/>
                    <a:pt x="3415" y="6815"/>
                  </a:cubicBezTo>
                  <a:cubicBezTo>
                    <a:pt x="3505" y="6815"/>
                    <a:pt x="3595" y="6811"/>
                    <a:pt x="3684" y="6804"/>
                  </a:cubicBezTo>
                  <a:cubicBezTo>
                    <a:pt x="1891" y="6690"/>
                    <a:pt x="496" y="5203"/>
                    <a:pt x="495" y="34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21"/>
            <p:cNvSpPr/>
            <p:nvPr/>
          </p:nvSpPr>
          <p:spPr>
            <a:xfrm>
              <a:off x="7232766" y="2240468"/>
              <a:ext cx="21666" cy="51342"/>
            </a:xfrm>
            <a:custGeom>
              <a:rect b="b" l="l" r="r" t="t"/>
              <a:pathLst>
                <a:path extrusionOk="0" h="1327" w="560">
                  <a:moveTo>
                    <a:pt x="258" y="1"/>
                  </a:moveTo>
                  <a:lnTo>
                    <a:pt x="559" y="121"/>
                  </a:lnTo>
                  <a:cubicBezTo>
                    <a:pt x="406" y="505"/>
                    <a:pt x="326" y="914"/>
                    <a:pt x="325" y="1327"/>
                  </a:cubicBezTo>
                  <a:lnTo>
                    <a:pt x="1" y="1327"/>
                  </a:lnTo>
                  <a:cubicBezTo>
                    <a:pt x="2" y="872"/>
                    <a:pt x="90" y="423"/>
                    <a:pt x="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1"/>
            <p:cNvSpPr/>
            <p:nvPr/>
          </p:nvSpPr>
          <p:spPr>
            <a:xfrm>
              <a:off x="7233539" y="2260896"/>
              <a:ext cx="15708" cy="12613"/>
            </a:xfrm>
            <a:custGeom>
              <a:rect b="b" l="l" r="r" t="t"/>
              <a:pathLst>
                <a:path extrusionOk="0" h="326" w="406">
                  <a:moveTo>
                    <a:pt x="210" y="325"/>
                  </a:moveTo>
                  <a:cubicBezTo>
                    <a:pt x="91" y="325"/>
                    <a:pt x="1" y="199"/>
                    <a:pt x="71" y="73"/>
                  </a:cubicBezTo>
                  <a:cubicBezTo>
                    <a:pt x="95" y="28"/>
                    <a:pt x="145" y="1"/>
                    <a:pt x="197" y="1"/>
                  </a:cubicBezTo>
                  <a:lnTo>
                    <a:pt x="214" y="1"/>
                  </a:lnTo>
                  <a:cubicBezTo>
                    <a:pt x="277" y="1"/>
                    <a:pt x="335" y="37"/>
                    <a:pt x="359" y="96"/>
                  </a:cubicBezTo>
                  <a:cubicBezTo>
                    <a:pt x="405" y="214"/>
                    <a:pt x="320" y="325"/>
                    <a:pt x="210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21"/>
            <p:cNvSpPr/>
            <p:nvPr/>
          </p:nvSpPr>
          <p:spPr>
            <a:xfrm>
              <a:off x="7362455" y="2316532"/>
              <a:ext cx="87439" cy="107210"/>
            </a:xfrm>
            <a:custGeom>
              <a:rect b="b" l="l" r="r" t="t"/>
              <a:pathLst>
                <a:path extrusionOk="0" h="2771" w="2260">
                  <a:moveTo>
                    <a:pt x="1930" y="149"/>
                  </a:moveTo>
                  <a:lnTo>
                    <a:pt x="1673" y="27"/>
                  </a:lnTo>
                  <a:cubicBezTo>
                    <a:pt x="1619" y="0"/>
                    <a:pt x="1553" y="7"/>
                    <a:pt x="1504" y="43"/>
                  </a:cubicBezTo>
                  <a:cubicBezTo>
                    <a:pt x="1456" y="81"/>
                    <a:pt x="1432" y="142"/>
                    <a:pt x="1443" y="202"/>
                  </a:cubicBezTo>
                  <a:lnTo>
                    <a:pt x="1772" y="2091"/>
                  </a:lnTo>
                  <a:cubicBezTo>
                    <a:pt x="1258" y="2477"/>
                    <a:pt x="642" y="2708"/>
                    <a:pt x="1" y="2758"/>
                  </a:cubicBezTo>
                  <a:cubicBezTo>
                    <a:pt x="73" y="2763"/>
                    <a:pt x="145" y="2769"/>
                    <a:pt x="218" y="2769"/>
                  </a:cubicBezTo>
                  <a:cubicBezTo>
                    <a:pt x="954" y="2770"/>
                    <a:pt x="1670" y="2532"/>
                    <a:pt x="2259" y="2091"/>
                  </a:cubicBezTo>
                  <a:lnTo>
                    <a:pt x="1930" y="202"/>
                  </a:lnTo>
                  <a:cubicBezTo>
                    <a:pt x="1928" y="184"/>
                    <a:pt x="1927" y="166"/>
                    <a:pt x="1930" y="1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21"/>
            <p:cNvSpPr/>
            <p:nvPr/>
          </p:nvSpPr>
          <p:spPr>
            <a:xfrm>
              <a:off x="7361487" y="2159993"/>
              <a:ext cx="148028" cy="180295"/>
            </a:xfrm>
            <a:custGeom>
              <a:rect b="b" l="l" r="r" t="t"/>
              <a:pathLst>
                <a:path extrusionOk="0" h="4660" w="3826">
                  <a:moveTo>
                    <a:pt x="243" y="0"/>
                  </a:moveTo>
                  <a:cubicBezTo>
                    <a:pt x="161" y="0"/>
                    <a:pt x="81" y="8"/>
                    <a:pt x="0" y="13"/>
                  </a:cubicBezTo>
                  <a:cubicBezTo>
                    <a:pt x="1045" y="84"/>
                    <a:pt x="1999" y="635"/>
                    <a:pt x="2585" y="1504"/>
                  </a:cubicBezTo>
                  <a:cubicBezTo>
                    <a:pt x="3170" y="2374"/>
                    <a:pt x="3321" y="3463"/>
                    <a:pt x="2994" y="4460"/>
                  </a:cubicBezTo>
                  <a:lnTo>
                    <a:pt x="3412" y="4660"/>
                  </a:lnTo>
                  <a:cubicBezTo>
                    <a:pt x="3826" y="3610"/>
                    <a:pt x="3695" y="2424"/>
                    <a:pt x="3060" y="1491"/>
                  </a:cubicBezTo>
                  <a:cubicBezTo>
                    <a:pt x="2426" y="559"/>
                    <a:pt x="1371" y="0"/>
                    <a:pt x="2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1"/>
            <p:cNvSpPr/>
            <p:nvPr/>
          </p:nvSpPr>
          <p:spPr>
            <a:xfrm>
              <a:off x="7289176" y="2304306"/>
              <a:ext cx="163581" cy="75059"/>
            </a:xfrm>
            <a:custGeom>
              <a:rect b="b" l="l" r="r" t="t"/>
              <a:pathLst>
                <a:path extrusionOk="0" h="1940" w="4228">
                  <a:moveTo>
                    <a:pt x="4212" y="1183"/>
                  </a:moveTo>
                  <a:cubicBezTo>
                    <a:pt x="4228" y="1378"/>
                    <a:pt x="4163" y="1570"/>
                    <a:pt x="4031" y="1714"/>
                  </a:cubicBezTo>
                  <a:cubicBezTo>
                    <a:pt x="3898" y="1858"/>
                    <a:pt x="3712" y="1940"/>
                    <a:pt x="3517" y="1940"/>
                  </a:cubicBezTo>
                  <a:lnTo>
                    <a:pt x="711" y="1940"/>
                  </a:lnTo>
                  <a:cubicBezTo>
                    <a:pt x="516" y="1940"/>
                    <a:pt x="330" y="1858"/>
                    <a:pt x="198" y="1714"/>
                  </a:cubicBezTo>
                  <a:cubicBezTo>
                    <a:pt x="65" y="1570"/>
                    <a:pt x="0" y="1378"/>
                    <a:pt x="16" y="1183"/>
                  </a:cubicBezTo>
                  <a:cubicBezTo>
                    <a:pt x="32" y="935"/>
                    <a:pt x="118" y="696"/>
                    <a:pt x="267" y="498"/>
                  </a:cubicBezTo>
                  <a:cubicBezTo>
                    <a:pt x="513" y="184"/>
                    <a:pt x="889" y="0"/>
                    <a:pt x="1287" y="0"/>
                  </a:cubicBezTo>
                  <a:lnTo>
                    <a:pt x="1306" y="0"/>
                  </a:lnTo>
                  <a:lnTo>
                    <a:pt x="1306" y="414"/>
                  </a:lnTo>
                  <a:cubicBezTo>
                    <a:pt x="1307" y="511"/>
                    <a:pt x="1350" y="603"/>
                    <a:pt x="1424" y="664"/>
                  </a:cubicBezTo>
                  <a:cubicBezTo>
                    <a:pt x="1499" y="726"/>
                    <a:pt x="1598" y="750"/>
                    <a:pt x="1692" y="731"/>
                  </a:cubicBezTo>
                  <a:lnTo>
                    <a:pt x="2114" y="647"/>
                  </a:lnTo>
                  <a:lnTo>
                    <a:pt x="2536" y="731"/>
                  </a:lnTo>
                  <a:cubicBezTo>
                    <a:pt x="2631" y="750"/>
                    <a:pt x="2729" y="726"/>
                    <a:pt x="2804" y="664"/>
                  </a:cubicBezTo>
                  <a:cubicBezTo>
                    <a:pt x="2879" y="603"/>
                    <a:pt x="2922" y="511"/>
                    <a:pt x="2922" y="414"/>
                  </a:cubicBezTo>
                  <a:lnTo>
                    <a:pt x="2922" y="0"/>
                  </a:lnTo>
                  <a:lnTo>
                    <a:pt x="2942" y="0"/>
                  </a:lnTo>
                  <a:cubicBezTo>
                    <a:pt x="3340" y="0"/>
                    <a:pt x="3716" y="184"/>
                    <a:pt x="3961" y="498"/>
                  </a:cubicBezTo>
                  <a:cubicBezTo>
                    <a:pt x="4109" y="697"/>
                    <a:pt x="4196" y="936"/>
                    <a:pt x="4212" y="1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1"/>
            <p:cNvSpPr/>
            <p:nvPr/>
          </p:nvSpPr>
          <p:spPr>
            <a:xfrm>
              <a:off x="7402189" y="2304306"/>
              <a:ext cx="50568" cy="75059"/>
            </a:xfrm>
            <a:custGeom>
              <a:rect b="b" l="l" r="r" t="t"/>
              <a:pathLst>
                <a:path extrusionOk="0" h="1940" w="1307">
                  <a:moveTo>
                    <a:pt x="1040" y="497"/>
                  </a:moveTo>
                  <a:cubicBezTo>
                    <a:pt x="795" y="184"/>
                    <a:pt x="419" y="0"/>
                    <a:pt x="21" y="0"/>
                  </a:cubicBezTo>
                  <a:lnTo>
                    <a:pt x="1" y="0"/>
                  </a:lnTo>
                  <a:lnTo>
                    <a:pt x="1" y="88"/>
                  </a:lnTo>
                  <a:cubicBezTo>
                    <a:pt x="219" y="172"/>
                    <a:pt x="411" y="314"/>
                    <a:pt x="555" y="498"/>
                  </a:cubicBezTo>
                  <a:cubicBezTo>
                    <a:pt x="704" y="697"/>
                    <a:pt x="791" y="935"/>
                    <a:pt x="806" y="1184"/>
                  </a:cubicBezTo>
                  <a:cubicBezTo>
                    <a:pt x="823" y="1378"/>
                    <a:pt x="757" y="1570"/>
                    <a:pt x="624" y="1714"/>
                  </a:cubicBezTo>
                  <a:cubicBezTo>
                    <a:pt x="492" y="1858"/>
                    <a:pt x="306" y="1940"/>
                    <a:pt x="111" y="1940"/>
                  </a:cubicBezTo>
                  <a:lnTo>
                    <a:pt x="596" y="1940"/>
                  </a:lnTo>
                  <a:cubicBezTo>
                    <a:pt x="791" y="1940"/>
                    <a:pt x="977" y="1858"/>
                    <a:pt x="1110" y="1714"/>
                  </a:cubicBezTo>
                  <a:cubicBezTo>
                    <a:pt x="1242" y="1570"/>
                    <a:pt x="1307" y="1378"/>
                    <a:pt x="1291" y="1184"/>
                  </a:cubicBezTo>
                  <a:cubicBezTo>
                    <a:pt x="1276" y="935"/>
                    <a:pt x="1189" y="696"/>
                    <a:pt x="1040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1"/>
            <p:cNvSpPr/>
            <p:nvPr/>
          </p:nvSpPr>
          <p:spPr>
            <a:xfrm>
              <a:off x="7327169" y="2222941"/>
              <a:ext cx="87633" cy="89683"/>
            </a:xfrm>
            <a:custGeom>
              <a:rect b="b" l="l" r="r" t="t"/>
              <a:pathLst>
                <a:path extrusionOk="0" h="2318" w="2265">
                  <a:moveTo>
                    <a:pt x="2263" y="647"/>
                  </a:moveTo>
                  <a:lnTo>
                    <a:pt x="2263" y="1132"/>
                  </a:lnTo>
                  <a:cubicBezTo>
                    <a:pt x="2264" y="1530"/>
                    <a:pt x="2055" y="1897"/>
                    <a:pt x="1714" y="2101"/>
                  </a:cubicBezTo>
                  <a:cubicBezTo>
                    <a:pt x="1356" y="2317"/>
                    <a:pt x="908" y="2317"/>
                    <a:pt x="550" y="2101"/>
                  </a:cubicBezTo>
                  <a:cubicBezTo>
                    <a:pt x="209" y="1897"/>
                    <a:pt x="0" y="1530"/>
                    <a:pt x="1" y="1132"/>
                  </a:cubicBezTo>
                  <a:lnTo>
                    <a:pt x="1" y="485"/>
                  </a:lnTo>
                  <a:cubicBezTo>
                    <a:pt x="1" y="485"/>
                    <a:pt x="1456" y="647"/>
                    <a:pt x="1456" y="1"/>
                  </a:cubicBezTo>
                  <a:cubicBezTo>
                    <a:pt x="1456" y="1"/>
                    <a:pt x="1617" y="647"/>
                    <a:pt x="2263" y="6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1"/>
            <p:cNvSpPr/>
            <p:nvPr/>
          </p:nvSpPr>
          <p:spPr>
            <a:xfrm>
              <a:off x="7360559" y="2247664"/>
              <a:ext cx="54243" cy="62833"/>
            </a:xfrm>
            <a:custGeom>
              <a:rect b="b" l="l" r="r" t="t"/>
              <a:pathLst>
                <a:path extrusionOk="0" h="1624" w="1402">
                  <a:moveTo>
                    <a:pt x="907" y="0"/>
                  </a:moveTo>
                  <a:lnTo>
                    <a:pt x="907" y="488"/>
                  </a:lnTo>
                  <a:cubicBezTo>
                    <a:pt x="907" y="886"/>
                    <a:pt x="693" y="1256"/>
                    <a:pt x="346" y="1461"/>
                  </a:cubicBezTo>
                  <a:cubicBezTo>
                    <a:pt x="239" y="1524"/>
                    <a:pt x="122" y="1569"/>
                    <a:pt x="0" y="1594"/>
                  </a:cubicBezTo>
                  <a:cubicBezTo>
                    <a:pt x="81" y="1612"/>
                    <a:pt x="164" y="1622"/>
                    <a:pt x="247" y="1623"/>
                  </a:cubicBezTo>
                  <a:cubicBezTo>
                    <a:pt x="456" y="1624"/>
                    <a:pt x="661" y="1567"/>
                    <a:pt x="840" y="1461"/>
                  </a:cubicBezTo>
                  <a:cubicBezTo>
                    <a:pt x="1188" y="1256"/>
                    <a:pt x="1401" y="886"/>
                    <a:pt x="1400" y="488"/>
                  </a:cubicBezTo>
                  <a:lnTo>
                    <a:pt x="14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1"/>
            <p:cNvSpPr/>
            <p:nvPr/>
          </p:nvSpPr>
          <p:spPr>
            <a:xfrm>
              <a:off x="7327208" y="2188623"/>
              <a:ext cx="87555" cy="59196"/>
            </a:xfrm>
            <a:custGeom>
              <a:rect b="b" l="l" r="r" t="t"/>
              <a:pathLst>
                <a:path extrusionOk="0" h="1530" w="2263">
                  <a:moveTo>
                    <a:pt x="2262" y="1223"/>
                  </a:moveTo>
                  <a:lnTo>
                    <a:pt x="2262" y="1530"/>
                  </a:lnTo>
                  <a:cubicBezTo>
                    <a:pt x="1616" y="1530"/>
                    <a:pt x="1455" y="883"/>
                    <a:pt x="1455" y="883"/>
                  </a:cubicBezTo>
                  <a:cubicBezTo>
                    <a:pt x="1455" y="1530"/>
                    <a:pt x="0" y="1368"/>
                    <a:pt x="0" y="1368"/>
                  </a:cubicBezTo>
                  <a:lnTo>
                    <a:pt x="0" y="1223"/>
                  </a:lnTo>
                  <a:cubicBezTo>
                    <a:pt x="0" y="861"/>
                    <a:pt x="165" y="513"/>
                    <a:pt x="457" y="298"/>
                  </a:cubicBezTo>
                  <a:cubicBezTo>
                    <a:pt x="858" y="1"/>
                    <a:pt x="1404" y="1"/>
                    <a:pt x="1805" y="298"/>
                  </a:cubicBezTo>
                  <a:cubicBezTo>
                    <a:pt x="2097" y="513"/>
                    <a:pt x="2262" y="861"/>
                    <a:pt x="2262" y="1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1"/>
            <p:cNvSpPr/>
            <p:nvPr/>
          </p:nvSpPr>
          <p:spPr>
            <a:xfrm>
              <a:off x="7360559" y="2190906"/>
              <a:ext cx="54243" cy="57571"/>
            </a:xfrm>
            <a:custGeom>
              <a:rect b="b" l="l" r="r" t="t"/>
              <a:pathLst>
                <a:path extrusionOk="0" h="1488" w="1402">
                  <a:moveTo>
                    <a:pt x="1063" y="339"/>
                  </a:moveTo>
                  <a:cubicBezTo>
                    <a:pt x="847" y="122"/>
                    <a:pt x="553" y="0"/>
                    <a:pt x="247" y="1"/>
                  </a:cubicBezTo>
                  <a:cubicBezTo>
                    <a:pt x="164" y="1"/>
                    <a:pt x="81" y="11"/>
                    <a:pt x="0" y="29"/>
                  </a:cubicBezTo>
                  <a:cubicBezTo>
                    <a:pt x="529" y="144"/>
                    <a:pt x="907" y="614"/>
                    <a:pt x="907" y="1154"/>
                  </a:cubicBezTo>
                  <a:lnTo>
                    <a:pt x="907" y="1322"/>
                  </a:lnTo>
                  <a:cubicBezTo>
                    <a:pt x="1047" y="1431"/>
                    <a:pt x="1222" y="1487"/>
                    <a:pt x="1400" y="1484"/>
                  </a:cubicBezTo>
                  <a:lnTo>
                    <a:pt x="1400" y="1154"/>
                  </a:lnTo>
                  <a:cubicBezTo>
                    <a:pt x="1401" y="849"/>
                    <a:pt x="1279" y="555"/>
                    <a:pt x="1063" y="3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1"/>
            <p:cNvSpPr/>
            <p:nvPr/>
          </p:nvSpPr>
          <p:spPr>
            <a:xfrm>
              <a:off x="7306509" y="2241783"/>
              <a:ext cx="20738" cy="31687"/>
            </a:xfrm>
            <a:custGeom>
              <a:rect b="b" l="l" r="r" t="t"/>
              <a:pathLst>
                <a:path extrusionOk="0" h="819" w="536">
                  <a:moveTo>
                    <a:pt x="535" y="0"/>
                  </a:moveTo>
                  <a:lnTo>
                    <a:pt x="535" y="818"/>
                  </a:lnTo>
                  <a:lnTo>
                    <a:pt x="459" y="818"/>
                  </a:lnTo>
                  <a:cubicBezTo>
                    <a:pt x="263" y="818"/>
                    <a:pt x="90" y="684"/>
                    <a:pt x="52" y="493"/>
                  </a:cubicBezTo>
                  <a:cubicBezTo>
                    <a:pt x="1" y="230"/>
                    <a:pt x="200" y="0"/>
                    <a:pt x="453" y="0"/>
                  </a:cubicBezTo>
                  <a:lnTo>
                    <a:pt x="5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1"/>
            <p:cNvSpPr/>
            <p:nvPr/>
          </p:nvSpPr>
          <p:spPr>
            <a:xfrm>
              <a:off x="7414725" y="2241783"/>
              <a:ext cx="19035" cy="31687"/>
            </a:xfrm>
            <a:custGeom>
              <a:rect b="b" l="l" r="r" t="t"/>
              <a:pathLst>
                <a:path extrusionOk="0" h="819" w="492">
                  <a:moveTo>
                    <a:pt x="490" y="409"/>
                  </a:moveTo>
                  <a:cubicBezTo>
                    <a:pt x="490" y="634"/>
                    <a:pt x="308" y="818"/>
                    <a:pt x="82" y="818"/>
                  </a:cubicBezTo>
                  <a:lnTo>
                    <a:pt x="0" y="818"/>
                  </a:lnTo>
                  <a:lnTo>
                    <a:pt x="0" y="0"/>
                  </a:lnTo>
                  <a:lnTo>
                    <a:pt x="82" y="0"/>
                  </a:lnTo>
                  <a:cubicBezTo>
                    <a:pt x="191" y="0"/>
                    <a:pt x="295" y="43"/>
                    <a:pt x="372" y="120"/>
                  </a:cubicBezTo>
                  <a:cubicBezTo>
                    <a:pt x="448" y="197"/>
                    <a:pt x="492" y="300"/>
                    <a:pt x="490" y="40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1"/>
            <p:cNvSpPr/>
            <p:nvPr/>
          </p:nvSpPr>
          <p:spPr>
            <a:xfrm>
              <a:off x="7339705" y="2304306"/>
              <a:ext cx="62562" cy="29134"/>
            </a:xfrm>
            <a:custGeom>
              <a:rect b="b" l="l" r="r" t="t"/>
              <a:pathLst>
                <a:path extrusionOk="0" h="753" w="1617">
                  <a:moveTo>
                    <a:pt x="1617" y="0"/>
                  </a:moveTo>
                  <a:lnTo>
                    <a:pt x="1617" y="416"/>
                  </a:lnTo>
                  <a:cubicBezTo>
                    <a:pt x="1616" y="513"/>
                    <a:pt x="1573" y="605"/>
                    <a:pt x="1498" y="666"/>
                  </a:cubicBezTo>
                  <a:cubicBezTo>
                    <a:pt x="1423" y="728"/>
                    <a:pt x="1325" y="752"/>
                    <a:pt x="1230" y="733"/>
                  </a:cubicBezTo>
                  <a:lnTo>
                    <a:pt x="808" y="649"/>
                  </a:lnTo>
                  <a:lnTo>
                    <a:pt x="386" y="733"/>
                  </a:lnTo>
                  <a:cubicBezTo>
                    <a:pt x="292" y="752"/>
                    <a:pt x="193" y="728"/>
                    <a:pt x="118" y="666"/>
                  </a:cubicBezTo>
                  <a:cubicBezTo>
                    <a:pt x="44" y="605"/>
                    <a:pt x="1" y="513"/>
                    <a:pt x="1" y="416"/>
                  </a:cubicBezTo>
                  <a:lnTo>
                    <a:pt x="1" y="0"/>
                  </a:lnTo>
                  <a:lnTo>
                    <a:pt x="226" y="0"/>
                  </a:lnTo>
                  <a:cubicBezTo>
                    <a:pt x="584" y="217"/>
                    <a:pt x="1032" y="217"/>
                    <a:pt x="13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1"/>
            <p:cNvSpPr/>
            <p:nvPr/>
          </p:nvSpPr>
          <p:spPr>
            <a:xfrm>
              <a:off x="7436701" y="2316532"/>
              <a:ext cx="167257" cy="208384"/>
            </a:xfrm>
            <a:custGeom>
              <a:rect b="b" l="l" r="r" t="t"/>
              <a:pathLst>
                <a:path extrusionOk="0" h="5386" w="4323">
                  <a:moveTo>
                    <a:pt x="4237" y="4762"/>
                  </a:moveTo>
                  <a:lnTo>
                    <a:pt x="3862" y="5046"/>
                  </a:lnTo>
                  <a:lnTo>
                    <a:pt x="3486" y="5332"/>
                  </a:lnTo>
                  <a:cubicBezTo>
                    <a:pt x="3414" y="5385"/>
                    <a:pt x="3312" y="5371"/>
                    <a:pt x="3258" y="5300"/>
                  </a:cubicBezTo>
                  <a:lnTo>
                    <a:pt x="1746" y="3306"/>
                  </a:lnTo>
                  <a:lnTo>
                    <a:pt x="941" y="4310"/>
                  </a:lnTo>
                  <a:cubicBezTo>
                    <a:pt x="910" y="4349"/>
                    <a:pt x="858" y="4365"/>
                    <a:pt x="811" y="4354"/>
                  </a:cubicBezTo>
                  <a:cubicBezTo>
                    <a:pt x="763" y="4341"/>
                    <a:pt x="726" y="4302"/>
                    <a:pt x="716" y="4253"/>
                  </a:cubicBezTo>
                  <a:lnTo>
                    <a:pt x="340" y="2091"/>
                  </a:lnTo>
                  <a:lnTo>
                    <a:pt x="11" y="202"/>
                  </a:lnTo>
                  <a:cubicBezTo>
                    <a:pt x="0" y="142"/>
                    <a:pt x="23" y="81"/>
                    <a:pt x="73" y="43"/>
                  </a:cubicBezTo>
                  <a:cubicBezTo>
                    <a:pt x="121" y="7"/>
                    <a:pt x="186" y="0"/>
                    <a:pt x="242" y="27"/>
                  </a:cubicBezTo>
                  <a:lnTo>
                    <a:pt x="1468" y="615"/>
                  </a:lnTo>
                  <a:lnTo>
                    <a:pt x="3950" y="1803"/>
                  </a:lnTo>
                  <a:cubicBezTo>
                    <a:pt x="3995" y="1825"/>
                    <a:pt x="4023" y="1872"/>
                    <a:pt x="4022" y="1921"/>
                  </a:cubicBezTo>
                  <a:cubicBezTo>
                    <a:pt x="4021" y="1970"/>
                    <a:pt x="3990" y="2015"/>
                    <a:pt x="3945" y="2035"/>
                  </a:cubicBezTo>
                  <a:lnTo>
                    <a:pt x="2759" y="2540"/>
                  </a:lnTo>
                  <a:lnTo>
                    <a:pt x="4270" y="4533"/>
                  </a:lnTo>
                  <a:cubicBezTo>
                    <a:pt x="4322" y="4606"/>
                    <a:pt x="4309" y="4708"/>
                    <a:pt x="4237" y="47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1"/>
            <p:cNvSpPr/>
            <p:nvPr/>
          </p:nvSpPr>
          <p:spPr>
            <a:xfrm>
              <a:off x="7437088" y="2316687"/>
              <a:ext cx="166909" cy="207572"/>
            </a:xfrm>
            <a:custGeom>
              <a:rect b="b" l="l" r="r" t="t"/>
              <a:pathLst>
                <a:path extrusionOk="0" h="5365" w="4314">
                  <a:moveTo>
                    <a:pt x="4260" y="4529"/>
                  </a:moveTo>
                  <a:lnTo>
                    <a:pt x="2750" y="2535"/>
                  </a:lnTo>
                  <a:lnTo>
                    <a:pt x="3935" y="2030"/>
                  </a:lnTo>
                  <a:cubicBezTo>
                    <a:pt x="3980" y="2010"/>
                    <a:pt x="4011" y="1966"/>
                    <a:pt x="4012" y="1916"/>
                  </a:cubicBezTo>
                  <a:cubicBezTo>
                    <a:pt x="4013" y="1866"/>
                    <a:pt x="3985" y="1820"/>
                    <a:pt x="3941" y="1798"/>
                  </a:cubicBezTo>
                  <a:lnTo>
                    <a:pt x="1458" y="610"/>
                  </a:lnTo>
                  <a:lnTo>
                    <a:pt x="232" y="23"/>
                  </a:lnTo>
                  <a:cubicBezTo>
                    <a:pt x="184" y="0"/>
                    <a:pt x="131" y="2"/>
                    <a:pt x="85" y="26"/>
                  </a:cubicBezTo>
                  <a:cubicBezTo>
                    <a:pt x="40" y="50"/>
                    <a:pt x="8" y="95"/>
                    <a:pt x="1" y="145"/>
                  </a:cubicBezTo>
                  <a:lnTo>
                    <a:pt x="971" y="611"/>
                  </a:lnTo>
                  <a:lnTo>
                    <a:pt x="3453" y="1799"/>
                  </a:lnTo>
                  <a:cubicBezTo>
                    <a:pt x="3498" y="1821"/>
                    <a:pt x="3526" y="1868"/>
                    <a:pt x="3525" y="1917"/>
                  </a:cubicBezTo>
                  <a:cubicBezTo>
                    <a:pt x="3524" y="1967"/>
                    <a:pt x="3494" y="2011"/>
                    <a:pt x="3449" y="2031"/>
                  </a:cubicBezTo>
                  <a:lnTo>
                    <a:pt x="2454" y="2455"/>
                  </a:lnTo>
                  <a:cubicBezTo>
                    <a:pt x="2408" y="2474"/>
                    <a:pt x="2374" y="2513"/>
                    <a:pt x="2361" y="2562"/>
                  </a:cubicBezTo>
                  <a:cubicBezTo>
                    <a:pt x="2348" y="2610"/>
                    <a:pt x="2358" y="2662"/>
                    <a:pt x="2389" y="2701"/>
                  </a:cubicBezTo>
                  <a:lnTo>
                    <a:pt x="3774" y="4529"/>
                  </a:lnTo>
                  <a:cubicBezTo>
                    <a:pt x="3826" y="4601"/>
                    <a:pt x="3812" y="4703"/>
                    <a:pt x="3741" y="4757"/>
                  </a:cubicBezTo>
                  <a:lnTo>
                    <a:pt x="3366" y="5042"/>
                  </a:lnTo>
                  <a:lnTo>
                    <a:pt x="3169" y="5191"/>
                  </a:lnTo>
                  <a:lnTo>
                    <a:pt x="3249" y="5296"/>
                  </a:lnTo>
                  <a:cubicBezTo>
                    <a:pt x="3275" y="5331"/>
                    <a:pt x="3313" y="5353"/>
                    <a:pt x="3356" y="5359"/>
                  </a:cubicBezTo>
                  <a:cubicBezTo>
                    <a:pt x="3399" y="5364"/>
                    <a:pt x="3442" y="5354"/>
                    <a:pt x="3476" y="5328"/>
                  </a:cubicBezTo>
                  <a:lnTo>
                    <a:pt x="3852" y="5042"/>
                  </a:lnTo>
                  <a:lnTo>
                    <a:pt x="4227" y="4757"/>
                  </a:lnTo>
                  <a:cubicBezTo>
                    <a:pt x="4299" y="4704"/>
                    <a:pt x="4313" y="4602"/>
                    <a:pt x="4260" y="45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1"/>
            <p:cNvSpPr/>
            <p:nvPr/>
          </p:nvSpPr>
          <p:spPr>
            <a:xfrm>
              <a:off x="7232379" y="2153686"/>
              <a:ext cx="379588" cy="376608"/>
            </a:xfrm>
            <a:custGeom>
              <a:rect b="b" l="l" r="r" t="t"/>
              <a:pathLst>
                <a:path extrusionOk="0" h="9734" w="9811">
                  <a:moveTo>
                    <a:pt x="3573" y="1139"/>
                  </a:moveTo>
                  <a:cubicBezTo>
                    <a:pt x="4108" y="1140"/>
                    <a:pt x="4542" y="1574"/>
                    <a:pt x="4542" y="2109"/>
                  </a:cubicBezTo>
                  <a:lnTo>
                    <a:pt x="4542" y="2251"/>
                  </a:lnTo>
                  <a:cubicBezTo>
                    <a:pt x="4304" y="2178"/>
                    <a:pt x="4119" y="1987"/>
                    <a:pt x="4053" y="1747"/>
                  </a:cubicBezTo>
                  <a:cubicBezTo>
                    <a:pt x="4034" y="1673"/>
                    <a:pt x="3969" y="1624"/>
                    <a:pt x="3895" y="1624"/>
                  </a:cubicBezTo>
                  <a:cubicBezTo>
                    <a:pt x="3889" y="1624"/>
                    <a:pt x="3883" y="1624"/>
                    <a:pt x="3876" y="1625"/>
                  </a:cubicBezTo>
                  <a:cubicBezTo>
                    <a:pt x="3795" y="1636"/>
                    <a:pt x="3734" y="1704"/>
                    <a:pt x="3734" y="1786"/>
                  </a:cubicBezTo>
                  <a:cubicBezTo>
                    <a:pt x="3735" y="1847"/>
                    <a:pt x="3709" y="1904"/>
                    <a:pt x="3663" y="1942"/>
                  </a:cubicBezTo>
                  <a:cubicBezTo>
                    <a:pt x="3507" y="2082"/>
                    <a:pt x="3133" y="2128"/>
                    <a:pt x="2806" y="2128"/>
                  </a:cubicBezTo>
                  <a:cubicBezTo>
                    <a:pt x="2735" y="2128"/>
                    <a:pt x="2667" y="2125"/>
                    <a:pt x="2603" y="2122"/>
                  </a:cubicBezTo>
                  <a:lnTo>
                    <a:pt x="2603" y="2109"/>
                  </a:lnTo>
                  <a:cubicBezTo>
                    <a:pt x="2603" y="1574"/>
                    <a:pt x="3037" y="1140"/>
                    <a:pt x="3573" y="1139"/>
                  </a:cubicBezTo>
                  <a:close/>
                  <a:moveTo>
                    <a:pt x="2280" y="2449"/>
                  </a:moveTo>
                  <a:lnTo>
                    <a:pt x="2280" y="2908"/>
                  </a:lnTo>
                  <a:cubicBezTo>
                    <a:pt x="2182" y="2874"/>
                    <a:pt x="2117" y="2781"/>
                    <a:pt x="2117" y="2678"/>
                  </a:cubicBezTo>
                  <a:cubicBezTo>
                    <a:pt x="2117" y="2575"/>
                    <a:pt x="2182" y="2483"/>
                    <a:pt x="2280" y="2449"/>
                  </a:cubicBezTo>
                  <a:close/>
                  <a:moveTo>
                    <a:pt x="4884" y="2449"/>
                  </a:moveTo>
                  <a:cubicBezTo>
                    <a:pt x="4982" y="2483"/>
                    <a:pt x="5047" y="2575"/>
                    <a:pt x="5047" y="2678"/>
                  </a:cubicBezTo>
                  <a:cubicBezTo>
                    <a:pt x="5047" y="2781"/>
                    <a:pt x="4982" y="2874"/>
                    <a:pt x="4884" y="2908"/>
                  </a:cubicBezTo>
                  <a:lnTo>
                    <a:pt x="4884" y="2449"/>
                  </a:lnTo>
                  <a:close/>
                  <a:moveTo>
                    <a:pt x="3898" y="2170"/>
                  </a:moveTo>
                  <a:cubicBezTo>
                    <a:pt x="4045" y="2392"/>
                    <a:pt x="4279" y="2542"/>
                    <a:pt x="4542" y="2585"/>
                  </a:cubicBezTo>
                  <a:lnTo>
                    <a:pt x="4542" y="2904"/>
                  </a:lnTo>
                  <a:cubicBezTo>
                    <a:pt x="4542" y="3443"/>
                    <a:pt x="4110" y="3891"/>
                    <a:pt x="3573" y="3891"/>
                  </a:cubicBezTo>
                  <a:cubicBezTo>
                    <a:pt x="3566" y="3891"/>
                    <a:pt x="3560" y="3891"/>
                    <a:pt x="3553" y="3891"/>
                  </a:cubicBezTo>
                  <a:cubicBezTo>
                    <a:pt x="3027" y="3881"/>
                    <a:pt x="2602" y="3451"/>
                    <a:pt x="2602" y="2922"/>
                  </a:cubicBezTo>
                  <a:lnTo>
                    <a:pt x="2602" y="2450"/>
                  </a:lnTo>
                  <a:lnTo>
                    <a:pt x="2603" y="2450"/>
                  </a:lnTo>
                  <a:cubicBezTo>
                    <a:pt x="2666" y="2454"/>
                    <a:pt x="2741" y="2457"/>
                    <a:pt x="2824" y="2457"/>
                  </a:cubicBezTo>
                  <a:cubicBezTo>
                    <a:pt x="3163" y="2457"/>
                    <a:pt x="3630" y="2411"/>
                    <a:pt x="3878" y="2189"/>
                  </a:cubicBezTo>
                  <a:cubicBezTo>
                    <a:pt x="3885" y="2183"/>
                    <a:pt x="3892" y="2176"/>
                    <a:pt x="3898" y="2170"/>
                  </a:cubicBezTo>
                  <a:close/>
                  <a:moveTo>
                    <a:pt x="4238" y="4064"/>
                  </a:moveTo>
                  <a:lnTo>
                    <a:pt x="4238" y="4317"/>
                  </a:lnTo>
                  <a:cubicBezTo>
                    <a:pt x="4238" y="4366"/>
                    <a:pt x="4215" y="4412"/>
                    <a:pt x="4178" y="4442"/>
                  </a:cubicBezTo>
                  <a:cubicBezTo>
                    <a:pt x="4148" y="4467"/>
                    <a:pt x="4112" y="4479"/>
                    <a:pt x="4074" y="4479"/>
                  </a:cubicBezTo>
                  <a:cubicBezTo>
                    <a:pt x="4063" y="4479"/>
                    <a:pt x="4052" y="4478"/>
                    <a:pt x="4041" y="4476"/>
                  </a:cubicBezTo>
                  <a:lnTo>
                    <a:pt x="3744" y="4418"/>
                  </a:lnTo>
                  <a:lnTo>
                    <a:pt x="3743" y="4216"/>
                  </a:lnTo>
                  <a:cubicBezTo>
                    <a:pt x="3909" y="4196"/>
                    <a:pt x="4069" y="4144"/>
                    <a:pt x="4215" y="4064"/>
                  </a:cubicBezTo>
                  <a:close/>
                  <a:moveTo>
                    <a:pt x="2949" y="4064"/>
                  </a:moveTo>
                  <a:cubicBezTo>
                    <a:pt x="3095" y="4144"/>
                    <a:pt x="3255" y="4196"/>
                    <a:pt x="3420" y="4216"/>
                  </a:cubicBezTo>
                  <a:lnTo>
                    <a:pt x="3420" y="4418"/>
                  </a:lnTo>
                  <a:lnTo>
                    <a:pt x="3124" y="4477"/>
                  </a:lnTo>
                  <a:cubicBezTo>
                    <a:pt x="3113" y="4479"/>
                    <a:pt x="3102" y="4480"/>
                    <a:pt x="3092" y="4480"/>
                  </a:cubicBezTo>
                  <a:cubicBezTo>
                    <a:pt x="3033" y="4480"/>
                    <a:pt x="2978" y="4450"/>
                    <a:pt x="2946" y="4396"/>
                  </a:cubicBezTo>
                  <a:cubicBezTo>
                    <a:pt x="2932" y="4371"/>
                    <a:pt x="2926" y="4343"/>
                    <a:pt x="2926" y="4313"/>
                  </a:cubicBezTo>
                  <a:lnTo>
                    <a:pt x="2926" y="4064"/>
                  </a:lnTo>
                  <a:close/>
                  <a:moveTo>
                    <a:pt x="2603" y="4069"/>
                  </a:moveTo>
                  <a:lnTo>
                    <a:pt x="2603" y="4311"/>
                  </a:lnTo>
                  <a:cubicBezTo>
                    <a:pt x="2602" y="4457"/>
                    <a:pt x="2669" y="4596"/>
                    <a:pt x="2782" y="4688"/>
                  </a:cubicBezTo>
                  <a:cubicBezTo>
                    <a:pt x="2871" y="4760"/>
                    <a:pt x="2980" y="4798"/>
                    <a:pt x="3091" y="4798"/>
                  </a:cubicBezTo>
                  <a:cubicBezTo>
                    <a:pt x="3124" y="4798"/>
                    <a:pt x="3157" y="4795"/>
                    <a:pt x="3189" y="4788"/>
                  </a:cubicBezTo>
                  <a:lnTo>
                    <a:pt x="3420" y="4742"/>
                  </a:lnTo>
                  <a:lnTo>
                    <a:pt x="3420" y="5680"/>
                  </a:lnTo>
                  <a:lnTo>
                    <a:pt x="2451" y="5680"/>
                  </a:lnTo>
                  <a:lnTo>
                    <a:pt x="2451" y="5038"/>
                  </a:lnTo>
                  <a:cubicBezTo>
                    <a:pt x="2451" y="4964"/>
                    <a:pt x="2405" y="4898"/>
                    <a:pt x="2335" y="4877"/>
                  </a:cubicBezTo>
                  <a:cubicBezTo>
                    <a:pt x="2316" y="4872"/>
                    <a:pt x="2298" y="4869"/>
                    <a:pt x="2280" y="4869"/>
                  </a:cubicBezTo>
                  <a:cubicBezTo>
                    <a:pt x="2185" y="4869"/>
                    <a:pt x="2109" y="4941"/>
                    <a:pt x="2109" y="5031"/>
                  </a:cubicBezTo>
                  <a:lnTo>
                    <a:pt x="2109" y="5669"/>
                  </a:lnTo>
                  <a:cubicBezTo>
                    <a:pt x="1970" y="5656"/>
                    <a:pt x="1842" y="5590"/>
                    <a:pt x="1753" y="5483"/>
                  </a:cubicBezTo>
                  <a:cubicBezTo>
                    <a:pt x="1664" y="5377"/>
                    <a:pt x="1621" y="5239"/>
                    <a:pt x="1633" y="5101"/>
                  </a:cubicBezTo>
                  <a:lnTo>
                    <a:pt x="1633" y="5094"/>
                  </a:lnTo>
                  <a:cubicBezTo>
                    <a:pt x="1646" y="4878"/>
                    <a:pt x="1721" y="4670"/>
                    <a:pt x="1851" y="4496"/>
                  </a:cubicBezTo>
                  <a:cubicBezTo>
                    <a:pt x="2034" y="4259"/>
                    <a:pt x="2305" y="4105"/>
                    <a:pt x="2603" y="4069"/>
                  </a:cubicBezTo>
                  <a:close/>
                  <a:moveTo>
                    <a:pt x="4542" y="4055"/>
                  </a:moveTo>
                  <a:cubicBezTo>
                    <a:pt x="4759" y="4081"/>
                    <a:pt x="4964" y="4170"/>
                    <a:pt x="5132" y="4310"/>
                  </a:cubicBezTo>
                  <a:cubicBezTo>
                    <a:pt x="5124" y="4350"/>
                    <a:pt x="5122" y="4391"/>
                    <a:pt x="5128" y="4432"/>
                  </a:cubicBezTo>
                  <a:lnTo>
                    <a:pt x="5326" y="5568"/>
                  </a:lnTo>
                  <a:cubicBezTo>
                    <a:pt x="5243" y="5635"/>
                    <a:pt x="5143" y="5676"/>
                    <a:pt x="5037" y="5687"/>
                  </a:cubicBezTo>
                  <a:lnTo>
                    <a:pt x="5037" y="5037"/>
                  </a:lnTo>
                  <a:cubicBezTo>
                    <a:pt x="5037" y="4955"/>
                    <a:pt x="4979" y="4882"/>
                    <a:pt x="4899" y="4871"/>
                  </a:cubicBezTo>
                  <a:cubicBezTo>
                    <a:pt x="4891" y="4870"/>
                    <a:pt x="4883" y="4869"/>
                    <a:pt x="4876" y="4869"/>
                  </a:cubicBezTo>
                  <a:cubicBezTo>
                    <a:pt x="4786" y="4869"/>
                    <a:pt x="4713" y="4941"/>
                    <a:pt x="4713" y="5031"/>
                  </a:cubicBezTo>
                  <a:lnTo>
                    <a:pt x="4713" y="5680"/>
                  </a:lnTo>
                  <a:lnTo>
                    <a:pt x="3744" y="5680"/>
                  </a:lnTo>
                  <a:lnTo>
                    <a:pt x="3744" y="4743"/>
                  </a:lnTo>
                  <a:lnTo>
                    <a:pt x="3969" y="4789"/>
                  </a:lnTo>
                  <a:cubicBezTo>
                    <a:pt x="4000" y="4795"/>
                    <a:pt x="4031" y="4798"/>
                    <a:pt x="4062" y="4798"/>
                  </a:cubicBezTo>
                  <a:cubicBezTo>
                    <a:pt x="4172" y="4798"/>
                    <a:pt x="4280" y="4760"/>
                    <a:pt x="4367" y="4688"/>
                  </a:cubicBezTo>
                  <a:cubicBezTo>
                    <a:pt x="4478" y="4596"/>
                    <a:pt x="4542" y="4457"/>
                    <a:pt x="4542" y="4311"/>
                  </a:cubicBezTo>
                  <a:lnTo>
                    <a:pt x="4542" y="4055"/>
                  </a:lnTo>
                  <a:close/>
                  <a:moveTo>
                    <a:pt x="5461" y="4385"/>
                  </a:moveTo>
                  <a:lnTo>
                    <a:pt x="9098" y="6128"/>
                  </a:lnTo>
                  <a:lnTo>
                    <a:pt x="7988" y="6600"/>
                  </a:lnTo>
                  <a:cubicBezTo>
                    <a:pt x="7961" y="6612"/>
                    <a:pt x="7937" y="6630"/>
                    <a:pt x="7919" y="6653"/>
                  </a:cubicBezTo>
                  <a:cubicBezTo>
                    <a:pt x="7874" y="6714"/>
                    <a:pt x="7876" y="6792"/>
                    <a:pt x="7919" y="6849"/>
                  </a:cubicBezTo>
                  <a:lnTo>
                    <a:pt x="9429" y="8845"/>
                  </a:lnTo>
                  <a:lnTo>
                    <a:pt x="9429" y="8846"/>
                  </a:lnTo>
                  <a:lnTo>
                    <a:pt x="8676" y="9415"/>
                  </a:lnTo>
                  <a:lnTo>
                    <a:pt x="7165" y="7418"/>
                  </a:lnTo>
                  <a:cubicBezTo>
                    <a:pt x="7136" y="7378"/>
                    <a:pt x="7088" y="7354"/>
                    <a:pt x="7038" y="7353"/>
                  </a:cubicBezTo>
                  <a:lnTo>
                    <a:pt x="7036" y="7353"/>
                  </a:lnTo>
                  <a:cubicBezTo>
                    <a:pt x="6986" y="7353"/>
                    <a:pt x="6940" y="7376"/>
                    <a:pt x="6910" y="7414"/>
                  </a:cubicBezTo>
                  <a:lnTo>
                    <a:pt x="6152" y="8359"/>
                  </a:lnTo>
                  <a:lnTo>
                    <a:pt x="5461" y="4385"/>
                  </a:lnTo>
                  <a:close/>
                  <a:moveTo>
                    <a:pt x="3581" y="1"/>
                  </a:moveTo>
                  <a:cubicBezTo>
                    <a:pt x="3226" y="6"/>
                    <a:pt x="2872" y="58"/>
                    <a:pt x="2531" y="157"/>
                  </a:cubicBezTo>
                  <a:cubicBezTo>
                    <a:pt x="2193" y="265"/>
                    <a:pt x="1871" y="420"/>
                    <a:pt x="1574" y="614"/>
                  </a:cubicBezTo>
                  <a:cubicBezTo>
                    <a:pt x="1282" y="816"/>
                    <a:pt x="1020" y="1058"/>
                    <a:pt x="794" y="1331"/>
                  </a:cubicBezTo>
                  <a:cubicBezTo>
                    <a:pt x="573" y="1608"/>
                    <a:pt x="392" y="1916"/>
                    <a:pt x="258" y="2244"/>
                  </a:cubicBezTo>
                  <a:cubicBezTo>
                    <a:pt x="236" y="2298"/>
                    <a:pt x="244" y="2359"/>
                    <a:pt x="281" y="2405"/>
                  </a:cubicBezTo>
                  <a:cubicBezTo>
                    <a:pt x="312" y="2445"/>
                    <a:pt x="359" y="2468"/>
                    <a:pt x="408" y="2468"/>
                  </a:cubicBezTo>
                  <a:cubicBezTo>
                    <a:pt x="416" y="2468"/>
                    <a:pt x="424" y="2467"/>
                    <a:pt x="432" y="2466"/>
                  </a:cubicBezTo>
                  <a:cubicBezTo>
                    <a:pt x="490" y="2458"/>
                    <a:pt x="539" y="2419"/>
                    <a:pt x="560" y="2364"/>
                  </a:cubicBezTo>
                  <a:cubicBezTo>
                    <a:pt x="682" y="2066"/>
                    <a:pt x="846" y="1787"/>
                    <a:pt x="1047" y="1535"/>
                  </a:cubicBezTo>
                  <a:cubicBezTo>
                    <a:pt x="1253" y="1286"/>
                    <a:pt x="1491" y="1066"/>
                    <a:pt x="1757" y="883"/>
                  </a:cubicBezTo>
                  <a:cubicBezTo>
                    <a:pt x="2027" y="706"/>
                    <a:pt x="2319" y="567"/>
                    <a:pt x="2627" y="468"/>
                  </a:cubicBezTo>
                  <a:cubicBezTo>
                    <a:pt x="2937" y="379"/>
                    <a:pt x="3258" y="330"/>
                    <a:pt x="3581" y="325"/>
                  </a:cubicBezTo>
                  <a:cubicBezTo>
                    <a:pt x="3583" y="325"/>
                    <a:pt x="3585" y="325"/>
                    <a:pt x="3588" y="325"/>
                  </a:cubicBezTo>
                  <a:cubicBezTo>
                    <a:pt x="4633" y="325"/>
                    <a:pt x="5614" y="826"/>
                    <a:pt x="6225" y="1671"/>
                  </a:cubicBezTo>
                  <a:cubicBezTo>
                    <a:pt x="6837" y="2519"/>
                    <a:pt x="7001" y="3609"/>
                    <a:pt x="6666" y="4598"/>
                  </a:cubicBezTo>
                  <a:lnTo>
                    <a:pt x="5601" y="4090"/>
                  </a:lnTo>
                  <a:cubicBezTo>
                    <a:pt x="5558" y="4069"/>
                    <a:pt x="5510" y="4058"/>
                    <a:pt x="5463" y="4058"/>
                  </a:cubicBezTo>
                  <a:cubicBezTo>
                    <a:pt x="5427" y="4058"/>
                    <a:pt x="5391" y="4064"/>
                    <a:pt x="5357" y="4076"/>
                  </a:cubicBezTo>
                  <a:cubicBezTo>
                    <a:pt x="5139" y="3892"/>
                    <a:pt x="4872" y="3777"/>
                    <a:pt x="4589" y="3744"/>
                  </a:cubicBezTo>
                  <a:cubicBezTo>
                    <a:pt x="4710" y="3597"/>
                    <a:pt x="4796" y="3426"/>
                    <a:pt x="4843" y="3242"/>
                  </a:cubicBezTo>
                  <a:cubicBezTo>
                    <a:pt x="5133" y="3224"/>
                    <a:pt x="5363" y="2989"/>
                    <a:pt x="5374" y="2699"/>
                  </a:cubicBezTo>
                  <a:cubicBezTo>
                    <a:pt x="5384" y="2409"/>
                    <a:pt x="5173" y="2158"/>
                    <a:pt x="4884" y="2119"/>
                  </a:cubicBezTo>
                  <a:lnTo>
                    <a:pt x="4884" y="2110"/>
                  </a:lnTo>
                  <a:cubicBezTo>
                    <a:pt x="4884" y="1393"/>
                    <a:pt x="4301" y="812"/>
                    <a:pt x="3582" y="812"/>
                  </a:cubicBezTo>
                  <a:cubicBezTo>
                    <a:pt x="2863" y="812"/>
                    <a:pt x="2280" y="1393"/>
                    <a:pt x="2280" y="2110"/>
                  </a:cubicBezTo>
                  <a:lnTo>
                    <a:pt x="2280" y="2119"/>
                  </a:lnTo>
                  <a:cubicBezTo>
                    <a:pt x="1991" y="2157"/>
                    <a:pt x="1780" y="2408"/>
                    <a:pt x="1792" y="2698"/>
                  </a:cubicBezTo>
                  <a:cubicBezTo>
                    <a:pt x="1802" y="2988"/>
                    <a:pt x="2031" y="3223"/>
                    <a:pt x="2322" y="3241"/>
                  </a:cubicBezTo>
                  <a:cubicBezTo>
                    <a:pt x="2368" y="3425"/>
                    <a:pt x="2454" y="3596"/>
                    <a:pt x="2575" y="3742"/>
                  </a:cubicBezTo>
                  <a:cubicBezTo>
                    <a:pt x="2187" y="3788"/>
                    <a:pt x="1833" y="3987"/>
                    <a:pt x="1592" y="4294"/>
                  </a:cubicBezTo>
                  <a:cubicBezTo>
                    <a:pt x="1423" y="4519"/>
                    <a:pt x="1323" y="4788"/>
                    <a:pt x="1307" y="5068"/>
                  </a:cubicBezTo>
                  <a:cubicBezTo>
                    <a:pt x="1286" y="5309"/>
                    <a:pt x="1368" y="5546"/>
                    <a:pt x="1531" y="5725"/>
                  </a:cubicBezTo>
                  <a:cubicBezTo>
                    <a:pt x="1695" y="5902"/>
                    <a:pt x="1926" y="6004"/>
                    <a:pt x="2168" y="6004"/>
                  </a:cubicBezTo>
                  <a:lnTo>
                    <a:pt x="4995" y="6004"/>
                  </a:lnTo>
                  <a:cubicBezTo>
                    <a:pt x="5134" y="6003"/>
                    <a:pt x="5271" y="5969"/>
                    <a:pt x="5395" y="5904"/>
                  </a:cubicBezTo>
                  <a:lnTo>
                    <a:pt x="5450" y="6224"/>
                  </a:lnTo>
                  <a:cubicBezTo>
                    <a:pt x="4906" y="6609"/>
                    <a:pt x="4254" y="6815"/>
                    <a:pt x="3586" y="6815"/>
                  </a:cubicBezTo>
                  <a:cubicBezTo>
                    <a:pt x="3585" y="6815"/>
                    <a:pt x="3583" y="6815"/>
                    <a:pt x="3581" y="6815"/>
                  </a:cubicBezTo>
                  <a:cubicBezTo>
                    <a:pt x="1784" y="6812"/>
                    <a:pt x="328" y="5361"/>
                    <a:pt x="326" y="3570"/>
                  </a:cubicBezTo>
                  <a:cubicBezTo>
                    <a:pt x="326" y="3481"/>
                    <a:pt x="252" y="3408"/>
                    <a:pt x="163" y="3408"/>
                  </a:cubicBezTo>
                  <a:cubicBezTo>
                    <a:pt x="73" y="3408"/>
                    <a:pt x="0" y="3481"/>
                    <a:pt x="0" y="3570"/>
                  </a:cubicBezTo>
                  <a:cubicBezTo>
                    <a:pt x="0" y="4874"/>
                    <a:pt x="713" y="6075"/>
                    <a:pt x="1862" y="6701"/>
                  </a:cubicBezTo>
                  <a:cubicBezTo>
                    <a:pt x="2399" y="6994"/>
                    <a:pt x="2991" y="7139"/>
                    <a:pt x="3581" y="7139"/>
                  </a:cubicBezTo>
                  <a:cubicBezTo>
                    <a:pt x="4254" y="7139"/>
                    <a:pt x="4925" y="6951"/>
                    <a:pt x="5512" y="6576"/>
                  </a:cubicBezTo>
                  <a:lnTo>
                    <a:pt x="5846" y="8488"/>
                  </a:lnTo>
                  <a:cubicBezTo>
                    <a:pt x="5864" y="8600"/>
                    <a:pt x="5947" y="8690"/>
                    <a:pt x="6057" y="8718"/>
                  </a:cubicBezTo>
                  <a:cubicBezTo>
                    <a:pt x="6082" y="8725"/>
                    <a:pt x="6108" y="8729"/>
                    <a:pt x="6133" y="8729"/>
                  </a:cubicBezTo>
                  <a:cubicBezTo>
                    <a:pt x="6219" y="8729"/>
                    <a:pt x="6303" y="8690"/>
                    <a:pt x="6359" y="8621"/>
                  </a:cubicBezTo>
                  <a:lnTo>
                    <a:pt x="7038" y="7777"/>
                  </a:lnTo>
                  <a:lnTo>
                    <a:pt x="8427" y="9605"/>
                  </a:lnTo>
                  <a:cubicBezTo>
                    <a:pt x="8480" y="9674"/>
                    <a:pt x="8557" y="9719"/>
                    <a:pt x="8642" y="9731"/>
                  </a:cubicBezTo>
                  <a:cubicBezTo>
                    <a:pt x="8658" y="9733"/>
                    <a:pt x="8673" y="9734"/>
                    <a:pt x="8689" y="9734"/>
                  </a:cubicBezTo>
                  <a:cubicBezTo>
                    <a:pt x="8759" y="9734"/>
                    <a:pt x="8828" y="9711"/>
                    <a:pt x="8885" y="9668"/>
                  </a:cubicBezTo>
                  <a:lnTo>
                    <a:pt x="9638" y="9101"/>
                  </a:lnTo>
                  <a:cubicBezTo>
                    <a:pt x="9782" y="8991"/>
                    <a:pt x="9810" y="8788"/>
                    <a:pt x="9701" y="8644"/>
                  </a:cubicBezTo>
                  <a:lnTo>
                    <a:pt x="8312" y="6816"/>
                  </a:lnTo>
                  <a:lnTo>
                    <a:pt x="9311" y="6392"/>
                  </a:lnTo>
                  <a:cubicBezTo>
                    <a:pt x="9416" y="6346"/>
                    <a:pt x="9485" y="6244"/>
                    <a:pt x="9486" y="6130"/>
                  </a:cubicBezTo>
                  <a:cubicBezTo>
                    <a:pt x="9488" y="6018"/>
                    <a:pt x="9424" y="5914"/>
                    <a:pt x="9321" y="5866"/>
                  </a:cubicBezTo>
                  <a:lnTo>
                    <a:pt x="6960" y="4739"/>
                  </a:lnTo>
                  <a:cubicBezTo>
                    <a:pt x="7094" y="4363"/>
                    <a:pt x="7162" y="3968"/>
                    <a:pt x="7163" y="3570"/>
                  </a:cubicBezTo>
                  <a:cubicBezTo>
                    <a:pt x="7161" y="1600"/>
                    <a:pt x="5558" y="3"/>
                    <a:pt x="35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17" name="Google Shape;1217;p21"/>
          <p:cNvGrpSpPr/>
          <p:nvPr/>
        </p:nvGrpSpPr>
        <p:grpSpPr>
          <a:xfrm>
            <a:off x="962163" y="3156383"/>
            <a:ext cx="386242" cy="378350"/>
            <a:chOff x="7232263" y="2754658"/>
            <a:chExt cx="386242" cy="378350"/>
          </a:xfrm>
        </p:grpSpPr>
        <p:sp>
          <p:nvSpPr>
            <p:cNvPr id="1218" name="Google Shape;1218;p21"/>
            <p:cNvSpPr/>
            <p:nvPr/>
          </p:nvSpPr>
          <p:spPr>
            <a:xfrm>
              <a:off x="7238956" y="2761970"/>
              <a:ext cx="263711" cy="263672"/>
            </a:xfrm>
            <a:custGeom>
              <a:rect b="b" l="l" r="r" t="t"/>
              <a:pathLst>
                <a:path extrusionOk="0" h="6815" w="6816">
                  <a:moveTo>
                    <a:pt x="6814" y="3407"/>
                  </a:moveTo>
                  <a:cubicBezTo>
                    <a:pt x="6815" y="3682"/>
                    <a:pt x="6782" y="3955"/>
                    <a:pt x="6716" y="4222"/>
                  </a:cubicBezTo>
                  <a:cubicBezTo>
                    <a:pt x="5360" y="4272"/>
                    <a:pt x="4273" y="5360"/>
                    <a:pt x="4223" y="6716"/>
                  </a:cubicBezTo>
                  <a:cubicBezTo>
                    <a:pt x="3956" y="6782"/>
                    <a:pt x="3682" y="6814"/>
                    <a:pt x="3408" y="6814"/>
                  </a:cubicBezTo>
                  <a:cubicBezTo>
                    <a:pt x="1526" y="6814"/>
                    <a:pt x="0" y="5288"/>
                    <a:pt x="0" y="3407"/>
                  </a:cubicBezTo>
                  <a:cubicBezTo>
                    <a:pt x="0" y="1526"/>
                    <a:pt x="1526" y="0"/>
                    <a:pt x="3408" y="0"/>
                  </a:cubicBezTo>
                  <a:cubicBezTo>
                    <a:pt x="5290" y="0"/>
                    <a:pt x="6814" y="1525"/>
                    <a:pt x="6814" y="3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1"/>
            <p:cNvSpPr/>
            <p:nvPr/>
          </p:nvSpPr>
          <p:spPr>
            <a:xfrm>
              <a:off x="7361371" y="2761970"/>
              <a:ext cx="141257" cy="263672"/>
            </a:xfrm>
            <a:custGeom>
              <a:rect b="b" l="l" r="r" t="t"/>
              <a:pathLst>
                <a:path extrusionOk="0" h="6815" w="3651">
                  <a:moveTo>
                    <a:pt x="244" y="0"/>
                  </a:moveTo>
                  <a:cubicBezTo>
                    <a:pt x="162" y="0"/>
                    <a:pt x="81" y="7"/>
                    <a:pt x="0" y="12"/>
                  </a:cubicBezTo>
                  <a:cubicBezTo>
                    <a:pt x="1782" y="139"/>
                    <a:pt x="3163" y="1621"/>
                    <a:pt x="3164" y="3407"/>
                  </a:cubicBezTo>
                  <a:cubicBezTo>
                    <a:pt x="3164" y="3682"/>
                    <a:pt x="3131" y="3955"/>
                    <a:pt x="3064" y="4222"/>
                  </a:cubicBezTo>
                  <a:cubicBezTo>
                    <a:pt x="1710" y="4272"/>
                    <a:pt x="622" y="5360"/>
                    <a:pt x="572" y="6716"/>
                  </a:cubicBezTo>
                  <a:cubicBezTo>
                    <a:pt x="390" y="6760"/>
                    <a:pt x="206" y="6789"/>
                    <a:pt x="19" y="6803"/>
                  </a:cubicBezTo>
                  <a:cubicBezTo>
                    <a:pt x="94" y="6808"/>
                    <a:pt x="168" y="6814"/>
                    <a:pt x="243" y="6814"/>
                  </a:cubicBezTo>
                  <a:cubicBezTo>
                    <a:pt x="518" y="6814"/>
                    <a:pt x="791" y="6781"/>
                    <a:pt x="1058" y="6716"/>
                  </a:cubicBezTo>
                  <a:cubicBezTo>
                    <a:pt x="1109" y="5360"/>
                    <a:pt x="2196" y="4273"/>
                    <a:pt x="3552" y="4222"/>
                  </a:cubicBezTo>
                  <a:cubicBezTo>
                    <a:pt x="3618" y="3955"/>
                    <a:pt x="3650" y="3682"/>
                    <a:pt x="3650" y="3407"/>
                  </a:cubicBezTo>
                  <a:cubicBezTo>
                    <a:pt x="3650" y="1525"/>
                    <a:pt x="2126" y="0"/>
                    <a:pt x="2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1"/>
            <p:cNvSpPr/>
            <p:nvPr/>
          </p:nvSpPr>
          <p:spPr>
            <a:xfrm>
              <a:off x="7289021" y="2906284"/>
              <a:ext cx="163620" cy="75020"/>
            </a:xfrm>
            <a:custGeom>
              <a:rect b="b" l="l" r="r" t="t"/>
              <a:pathLst>
                <a:path extrusionOk="0" h="1939" w="4229">
                  <a:moveTo>
                    <a:pt x="4212" y="1183"/>
                  </a:moveTo>
                  <a:cubicBezTo>
                    <a:pt x="4229" y="1377"/>
                    <a:pt x="4164" y="1570"/>
                    <a:pt x="4031" y="1713"/>
                  </a:cubicBezTo>
                  <a:cubicBezTo>
                    <a:pt x="3899" y="1857"/>
                    <a:pt x="3713" y="1939"/>
                    <a:pt x="3518" y="1939"/>
                  </a:cubicBezTo>
                  <a:lnTo>
                    <a:pt x="712" y="1939"/>
                  </a:lnTo>
                  <a:cubicBezTo>
                    <a:pt x="517" y="1939"/>
                    <a:pt x="331" y="1857"/>
                    <a:pt x="199" y="1713"/>
                  </a:cubicBezTo>
                  <a:cubicBezTo>
                    <a:pt x="66" y="1569"/>
                    <a:pt x="0" y="1377"/>
                    <a:pt x="17" y="1183"/>
                  </a:cubicBezTo>
                  <a:cubicBezTo>
                    <a:pt x="32" y="935"/>
                    <a:pt x="119" y="696"/>
                    <a:pt x="268" y="497"/>
                  </a:cubicBezTo>
                  <a:cubicBezTo>
                    <a:pt x="513" y="183"/>
                    <a:pt x="889" y="0"/>
                    <a:pt x="1288" y="0"/>
                  </a:cubicBezTo>
                  <a:lnTo>
                    <a:pt x="1307" y="0"/>
                  </a:lnTo>
                  <a:lnTo>
                    <a:pt x="1307" y="414"/>
                  </a:lnTo>
                  <a:cubicBezTo>
                    <a:pt x="1307" y="511"/>
                    <a:pt x="1351" y="602"/>
                    <a:pt x="1426" y="664"/>
                  </a:cubicBezTo>
                  <a:cubicBezTo>
                    <a:pt x="1501" y="725"/>
                    <a:pt x="1598" y="749"/>
                    <a:pt x="1694" y="730"/>
                  </a:cubicBezTo>
                  <a:lnTo>
                    <a:pt x="2115" y="646"/>
                  </a:lnTo>
                  <a:lnTo>
                    <a:pt x="2537" y="730"/>
                  </a:lnTo>
                  <a:cubicBezTo>
                    <a:pt x="2633" y="749"/>
                    <a:pt x="2730" y="725"/>
                    <a:pt x="2806" y="663"/>
                  </a:cubicBezTo>
                  <a:cubicBezTo>
                    <a:pt x="2881" y="602"/>
                    <a:pt x="2924" y="509"/>
                    <a:pt x="2924" y="413"/>
                  </a:cubicBezTo>
                  <a:lnTo>
                    <a:pt x="2924" y="0"/>
                  </a:lnTo>
                  <a:lnTo>
                    <a:pt x="2942" y="0"/>
                  </a:lnTo>
                  <a:cubicBezTo>
                    <a:pt x="3341" y="0"/>
                    <a:pt x="3717" y="184"/>
                    <a:pt x="3963" y="498"/>
                  </a:cubicBezTo>
                  <a:cubicBezTo>
                    <a:pt x="4111" y="696"/>
                    <a:pt x="4197" y="935"/>
                    <a:pt x="4212" y="1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1"/>
            <p:cNvSpPr/>
            <p:nvPr/>
          </p:nvSpPr>
          <p:spPr>
            <a:xfrm>
              <a:off x="7402112" y="2906284"/>
              <a:ext cx="50568" cy="75020"/>
            </a:xfrm>
            <a:custGeom>
              <a:rect b="b" l="l" r="r" t="t"/>
              <a:pathLst>
                <a:path extrusionOk="0" h="1939" w="1307">
                  <a:moveTo>
                    <a:pt x="1039" y="497"/>
                  </a:moveTo>
                  <a:cubicBezTo>
                    <a:pt x="793" y="183"/>
                    <a:pt x="417" y="0"/>
                    <a:pt x="19" y="0"/>
                  </a:cubicBezTo>
                  <a:lnTo>
                    <a:pt x="1" y="0"/>
                  </a:lnTo>
                  <a:lnTo>
                    <a:pt x="1" y="88"/>
                  </a:lnTo>
                  <a:cubicBezTo>
                    <a:pt x="219" y="172"/>
                    <a:pt x="410" y="313"/>
                    <a:pt x="555" y="498"/>
                  </a:cubicBezTo>
                  <a:cubicBezTo>
                    <a:pt x="703" y="696"/>
                    <a:pt x="790" y="935"/>
                    <a:pt x="805" y="1183"/>
                  </a:cubicBezTo>
                  <a:cubicBezTo>
                    <a:pt x="822" y="1377"/>
                    <a:pt x="757" y="1570"/>
                    <a:pt x="624" y="1714"/>
                  </a:cubicBezTo>
                  <a:cubicBezTo>
                    <a:pt x="492" y="1857"/>
                    <a:pt x="306" y="1939"/>
                    <a:pt x="111" y="1939"/>
                  </a:cubicBezTo>
                  <a:lnTo>
                    <a:pt x="595" y="1939"/>
                  </a:lnTo>
                  <a:cubicBezTo>
                    <a:pt x="790" y="1939"/>
                    <a:pt x="977" y="1857"/>
                    <a:pt x="1108" y="1714"/>
                  </a:cubicBezTo>
                  <a:cubicBezTo>
                    <a:pt x="1241" y="1570"/>
                    <a:pt x="1307" y="1377"/>
                    <a:pt x="1290" y="1183"/>
                  </a:cubicBezTo>
                  <a:cubicBezTo>
                    <a:pt x="1275" y="935"/>
                    <a:pt x="1188" y="696"/>
                    <a:pt x="1039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1"/>
            <p:cNvSpPr/>
            <p:nvPr/>
          </p:nvSpPr>
          <p:spPr>
            <a:xfrm>
              <a:off x="7327092" y="2824880"/>
              <a:ext cx="87555" cy="89683"/>
            </a:xfrm>
            <a:custGeom>
              <a:rect b="b" l="l" r="r" t="t"/>
              <a:pathLst>
                <a:path extrusionOk="0" h="2318" w="2263">
                  <a:moveTo>
                    <a:pt x="2263" y="648"/>
                  </a:moveTo>
                  <a:lnTo>
                    <a:pt x="2263" y="1132"/>
                  </a:lnTo>
                  <a:cubicBezTo>
                    <a:pt x="2263" y="1530"/>
                    <a:pt x="2055" y="1898"/>
                    <a:pt x="1714" y="2102"/>
                  </a:cubicBezTo>
                  <a:cubicBezTo>
                    <a:pt x="1356" y="2317"/>
                    <a:pt x="907" y="2317"/>
                    <a:pt x="550" y="2102"/>
                  </a:cubicBezTo>
                  <a:cubicBezTo>
                    <a:pt x="209" y="1898"/>
                    <a:pt x="0" y="1530"/>
                    <a:pt x="0" y="1132"/>
                  </a:cubicBezTo>
                  <a:lnTo>
                    <a:pt x="0" y="486"/>
                  </a:lnTo>
                  <a:cubicBezTo>
                    <a:pt x="0" y="486"/>
                    <a:pt x="1454" y="648"/>
                    <a:pt x="1454" y="1"/>
                  </a:cubicBezTo>
                  <a:cubicBezTo>
                    <a:pt x="1454" y="1"/>
                    <a:pt x="1616" y="648"/>
                    <a:pt x="2263" y="64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1"/>
            <p:cNvSpPr/>
            <p:nvPr/>
          </p:nvSpPr>
          <p:spPr>
            <a:xfrm>
              <a:off x="7360443" y="2849603"/>
              <a:ext cx="54205" cy="62833"/>
            </a:xfrm>
            <a:custGeom>
              <a:rect b="b" l="l" r="r" t="t"/>
              <a:pathLst>
                <a:path extrusionOk="0" h="1624" w="1401">
                  <a:moveTo>
                    <a:pt x="906" y="0"/>
                  </a:moveTo>
                  <a:lnTo>
                    <a:pt x="906" y="488"/>
                  </a:lnTo>
                  <a:cubicBezTo>
                    <a:pt x="907" y="887"/>
                    <a:pt x="694" y="1256"/>
                    <a:pt x="347" y="1461"/>
                  </a:cubicBezTo>
                  <a:cubicBezTo>
                    <a:pt x="240" y="1524"/>
                    <a:pt x="122" y="1569"/>
                    <a:pt x="0" y="1594"/>
                  </a:cubicBezTo>
                  <a:cubicBezTo>
                    <a:pt x="81" y="1613"/>
                    <a:pt x="164" y="1623"/>
                    <a:pt x="247" y="1623"/>
                  </a:cubicBezTo>
                  <a:cubicBezTo>
                    <a:pt x="457" y="1624"/>
                    <a:pt x="662" y="1568"/>
                    <a:pt x="840" y="1461"/>
                  </a:cubicBezTo>
                  <a:cubicBezTo>
                    <a:pt x="1189" y="1256"/>
                    <a:pt x="1401" y="887"/>
                    <a:pt x="1401" y="488"/>
                  </a:cubicBezTo>
                  <a:lnTo>
                    <a:pt x="14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1"/>
            <p:cNvSpPr/>
            <p:nvPr/>
          </p:nvSpPr>
          <p:spPr>
            <a:xfrm>
              <a:off x="7327092" y="2790562"/>
              <a:ext cx="87555" cy="59196"/>
            </a:xfrm>
            <a:custGeom>
              <a:rect b="b" l="l" r="r" t="t"/>
              <a:pathLst>
                <a:path extrusionOk="0" h="1530" w="2263">
                  <a:moveTo>
                    <a:pt x="2263" y="1224"/>
                  </a:moveTo>
                  <a:lnTo>
                    <a:pt x="2263" y="1529"/>
                  </a:lnTo>
                  <a:cubicBezTo>
                    <a:pt x="1616" y="1529"/>
                    <a:pt x="1454" y="883"/>
                    <a:pt x="1454" y="883"/>
                  </a:cubicBezTo>
                  <a:cubicBezTo>
                    <a:pt x="1454" y="1529"/>
                    <a:pt x="0" y="1368"/>
                    <a:pt x="0" y="1368"/>
                  </a:cubicBezTo>
                  <a:lnTo>
                    <a:pt x="0" y="1224"/>
                  </a:lnTo>
                  <a:cubicBezTo>
                    <a:pt x="0" y="861"/>
                    <a:pt x="166" y="514"/>
                    <a:pt x="458" y="298"/>
                  </a:cubicBezTo>
                  <a:cubicBezTo>
                    <a:pt x="859" y="1"/>
                    <a:pt x="1405" y="1"/>
                    <a:pt x="1806" y="298"/>
                  </a:cubicBezTo>
                  <a:cubicBezTo>
                    <a:pt x="2097" y="514"/>
                    <a:pt x="2263" y="861"/>
                    <a:pt x="2263" y="1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1"/>
            <p:cNvSpPr/>
            <p:nvPr/>
          </p:nvSpPr>
          <p:spPr>
            <a:xfrm>
              <a:off x="7360443" y="2792884"/>
              <a:ext cx="54282" cy="57571"/>
            </a:xfrm>
            <a:custGeom>
              <a:rect b="b" l="l" r="r" t="t"/>
              <a:pathLst>
                <a:path extrusionOk="0" h="1488" w="1403">
                  <a:moveTo>
                    <a:pt x="1062" y="337"/>
                  </a:moveTo>
                  <a:cubicBezTo>
                    <a:pt x="847" y="121"/>
                    <a:pt x="554" y="0"/>
                    <a:pt x="247" y="0"/>
                  </a:cubicBezTo>
                  <a:cubicBezTo>
                    <a:pt x="164" y="1"/>
                    <a:pt x="81" y="10"/>
                    <a:pt x="0" y="28"/>
                  </a:cubicBezTo>
                  <a:cubicBezTo>
                    <a:pt x="529" y="144"/>
                    <a:pt x="906" y="613"/>
                    <a:pt x="906" y="1154"/>
                  </a:cubicBezTo>
                  <a:lnTo>
                    <a:pt x="906" y="1321"/>
                  </a:lnTo>
                  <a:cubicBezTo>
                    <a:pt x="1048" y="1430"/>
                    <a:pt x="1222" y="1487"/>
                    <a:pt x="1401" y="1483"/>
                  </a:cubicBezTo>
                  <a:lnTo>
                    <a:pt x="1401" y="1154"/>
                  </a:lnTo>
                  <a:cubicBezTo>
                    <a:pt x="1402" y="848"/>
                    <a:pt x="1279" y="554"/>
                    <a:pt x="1062" y="3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1"/>
            <p:cNvSpPr/>
            <p:nvPr/>
          </p:nvSpPr>
          <p:spPr>
            <a:xfrm>
              <a:off x="7306431" y="2843722"/>
              <a:ext cx="20699" cy="31687"/>
            </a:xfrm>
            <a:custGeom>
              <a:rect b="b" l="l" r="r" t="t"/>
              <a:pathLst>
                <a:path extrusionOk="0" h="819" w="535">
                  <a:moveTo>
                    <a:pt x="534" y="1"/>
                  </a:moveTo>
                  <a:lnTo>
                    <a:pt x="534" y="818"/>
                  </a:lnTo>
                  <a:lnTo>
                    <a:pt x="458" y="818"/>
                  </a:lnTo>
                  <a:cubicBezTo>
                    <a:pt x="263" y="818"/>
                    <a:pt x="90" y="684"/>
                    <a:pt x="52" y="493"/>
                  </a:cubicBezTo>
                  <a:cubicBezTo>
                    <a:pt x="1" y="230"/>
                    <a:pt x="200" y="0"/>
                    <a:pt x="452" y="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1"/>
            <p:cNvSpPr/>
            <p:nvPr/>
          </p:nvSpPr>
          <p:spPr>
            <a:xfrm>
              <a:off x="7414609" y="2843722"/>
              <a:ext cx="19035" cy="31687"/>
            </a:xfrm>
            <a:custGeom>
              <a:rect b="b" l="l" r="r" t="t"/>
              <a:pathLst>
                <a:path extrusionOk="0" h="819" w="492">
                  <a:moveTo>
                    <a:pt x="491" y="410"/>
                  </a:moveTo>
                  <a:cubicBezTo>
                    <a:pt x="491" y="635"/>
                    <a:pt x="309" y="818"/>
                    <a:pt x="83" y="818"/>
                  </a:cubicBezTo>
                  <a:lnTo>
                    <a:pt x="1" y="818"/>
                  </a:lnTo>
                  <a:lnTo>
                    <a:pt x="1" y="1"/>
                  </a:lnTo>
                  <a:lnTo>
                    <a:pt x="83" y="1"/>
                  </a:lnTo>
                  <a:cubicBezTo>
                    <a:pt x="191" y="0"/>
                    <a:pt x="295" y="43"/>
                    <a:pt x="372" y="120"/>
                  </a:cubicBezTo>
                  <a:cubicBezTo>
                    <a:pt x="448" y="196"/>
                    <a:pt x="491" y="300"/>
                    <a:pt x="491" y="41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1"/>
            <p:cNvSpPr/>
            <p:nvPr/>
          </p:nvSpPr>
          <p:spPr>
            <a:xfrm>
              <a:off x="7339589" y="2906245"/>
              <a:ext cx="62562" cy="29172"/>
            </a:xfrm>
            <a:custGeom>
              <a:rect b="b" l="l" r="r" t="t"/>
              <a:pathLst>
                <a:path extrusionOk="0" h="754" w="1617">
                  <a:moveTo>
                    <a:pt x="1617" y="1"/>
                  </a:moveTo>
                  <a:lnTo>
                    <a:pt x="1617" y="416"/>
                  </a:lnTo>
                  <a:cubicBezTo>
                    <a:pt x="1617" y="514"/>
                    <a:pt x="1574" y="605"/>
                    <a:pt x="1498" y="667"/>
                  </a:cubicBezTo>
                  <a:cubicBezTo>
                    <a:pt x="1423" y="728"/>
                    <a:pt x="1326" y="753"/>
                    <a:pt x="1230" y="734"/>
                  </a:cubicBezTo>
                  <a:lnTo>
                    <a:pt x="809" y="649"/>
                  </a:lnTo>
                  <a:lnTo>
                    <a:pt x="387" y="734"/>
                  </a:lnTo>
                  <a:cubicBezTo>
                    <a:pt x="291" y="753"/>
                    <a:pt x="194" y="728"/>
                    <a:pt x="119" y="666"/>
                  </a:cubicBezTo>
                  <a:cubicBezTo>
                    <a:pt x="44" y="605"/>
                    <a:pt x="0" y="513"/>
                    <a:pt x="0" y="415"/>
                  </a:cubicBezTo>
                  <a:lnTo>
                    <a:pt x="0" y="0"/>
                  </a:lnTo>
                  <a:lnTo>
                    <a:pt x="227" y="0"/>
                  </a:lnTo>
                  <a:cubicBezTo>
                    <a:pt x="585" y="216"/>
                    <a:pt x="1033" y="216"/>
                    <a:pt x="1391" y="0"/>
                  </a:cubicBezTo>
                  <a:lnTo>
                    <a:pt x="16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1"/>
            <p:cNvSpPr/>
            <p:nvPr/>
          </p:nvSpPr>
          <p:spPr>
            <a:xfrm>
              <a:off x="7402189" y="2925165"/>
              <a:ext cx="201111" cy="200840"/>
            </a:xfrm>
            <a:custGeom>
              <a:rect b="b" l="l" r="r" t="t"/>
              <a:pathLst>
                <a:path extrusionOk="0" h="5191" w="5198">
                  <a:moveTo>
                    <a:pt x="2595" y="648"/>
                  </a:moveTo>
                  <a:cubicBezTo>
                    <a:pt x="2988" y="648"/>
                    <a:pt x="3383" y="767"/>
                    <a:pt x="3723" y="1009"/>
                  </a:cubicBezTo>
                  <a:lnTo>
                    <a:pt x="1009" y="3723"/>
                  </a:lnTo>
                  <a:cubicBezTo>
                    <a:pt x="458" y="2949"/>
                    <a:pt x="548" y="1891"/>
                    <a:pt x="1219" y="1218"/>
                  </a:cubicBezTo>
                  <a:cubicBezTo>
                    <a:pt x="1596" y="841"/>
                    <a:pt x="2094" y="648"/>
                    <a:pt x="2595" y="648"/>
                  </a:cubicBezTo>
                  <a:close/>
                  <a:moveTo>
                    <a:pt x="4182" y="1467"/>
                  </a:moveTo>
                  <a:lnTo>
                    <a:pt x="4182" y="1467"/>
                  </a:lnTo>
                  <a:cubicBezTo>
                    <a:pt x="4732" y="2242"/>
                    <a:pt x="4644" y="3301"/>
                    <a:pt x="3973" y="3973"/>
                  </a:cubicBezTo>
                  <a:cubicBezTo>
                    <a:pt x="3596" y="4349"/>
                    <a:pt x="3098" y="4542"/>
                    <a:pt x="2597" y="4542"/>
                  </a:cubicBezTo>
                  <a:cubicBezTo>
                    <a:pt x="2204" y="4542"/>
                    <a:pt x="1809" y="4424"/>
                    <a:pt x="1469" y="4182"/>
                  </a:cubicBezTo>
                  <a:lnTo>
                    <a:pt x="4182" y="1467"/>
                  </a:lnTo>
                  <a:close/>
                  <a:moveTo>
                    <a:pt x="2595" y="1"/>
                  </a:moveTo>
                  <a:cubicBezTo>
                    <a:pt x="2261" y="1"/>
                    <a:pt x="1924" y="65"/>
                    <a:pt x="1603" y="198"/>
                  </a:cubicBezTo>
                  <a:cubicBezTo>
                    <a:pt x="633" y="600"/>
                    <a:pt x="1" y="1546"/>
                    <a:pt x="1" y="2595"/>
                  </a:cubicBezTo>
                  <a:cubicBezTo>
                    <a:pt x="1" y="3645"/>
                    <a:pt x="633" y="4591"/>
                    <a:pt x="1603" y="4993"/>
                  </a:cubicBezTo>
                  <a:cubicBezTo>
                    <a:pt x="1924" y="5126"/>
                    <a:pt x="2261" y="5190"/>
                    <a:pt x="2595" y="5190"/>
                  </a:cubicBezTo>
                  <a:cubicBezTo>
                    <a:pt x="3270" y="5190"/>
                    <a:pt x="3934" y="4926"/>
                    <a:pt x="4431" y="4430"/>
                  </a:cubicBezTo>
                  <a:cubicBezTo>
                    <a:pt x="4921" y="3946"/>
                    <a:pt x="5197" y="3285"/>
                    <a:pt x="5197" y="2595"/>
                  </a:cubicBezTo>
                  <a:cubicBezTo>
                    <a:pt x="5197" y="1905"/>
                    <a:pt x="4921" y="1245"/>
                    <a:pt x="4431" y="761"/>
                  </a:cubicBezTo>
                  <a:cubicBezTo>
                    <a:pt x="3934" y="264"/>
                    <a:pt x="3270" y="1"/>
                    <a:pt x="25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1"/>
            <p:cNvSpPr/>
            <p:nvPr/>
          </p:nvSpPr>
          <p:spPr>
            <a:xfrm>
              <a:off x="7458986" y="2981923"/>
              <a:ext cx="126323" cy="126362"/>
            </a:xfrm>
            <a:custGeom>
              <a:rect b="b" l="l" r="r" t="t"/>
              <a:pathLst>
                <a:path extrusionOk="0" h="3266" w="3265">
                  <a:moveTo>
                    <a:pt x="2505" y="2506"/>
                  </a:moveTo>
                  <a:cubicBezTo>
                    <a:pt x="1833" y="3177"/>
                    <a:pt x="775" y="3265"/>
                    <a:pt x="1" y="2715"/>
                  </a:cubicBezTo>
                  <a:lnTo>
                    <a:pt x="2714" y="0"/>
                  </a:lnTo>
                  <a:cubicBezTo>
                    <a:pt x="3264" y="775"/>
                    <a:pt x="3176" y="1834"/>
                    <a:pt x="2505" y="25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1"/>
            <p:cNvSpPr/>
            <p:nvPr/>
          </p:nvSpPr>
          <p:spPr>
            <a:xfrm>
              <a:off x="7493188" y="2981923"/>
              <a:ext cx="89529" cy="122106"/>
            </a:xfrm>
            <a:custGeom>
              <a:rect b="b" l="l" r="r" t="t"/>
              <a:pathLst>
                <a:path extrusionOk="0" h="3156" w="2314">
                  <a:moveTo>
                    <a:pt x="1830" y="0"/>
                  </a:moveTo>
                  <a:lnTo>
                    <a:pt x="1522" y="309"/>
                  </a:lnTo>
                  <a:cubicBezTo>
                    <a:pt x="1785" y="872"/>
                    <a:pt x="1763" y="1527"/>
                    <a:pt x="1463" y="2071"/>
                  </a:cubicBezTo>
                  <a:cubicBezTo>
                    <a:pt x="1161" y="2615"/>
                    <a:pt x="618" y="2982"/>
                    <a:pt x="1" y="3058"/>
                  </a:cubicBezTo>
                  <a:cubicBezTo>
                    <a:pt x="767" y="3156"/>
                    <a:pt x="1519" y="2792"/>
                    <a:pt x="1916" y="2128"/>
                  </a:cubicBezTo>
                  <a:cubicBezTo>
                    <a:pt x="2313" y="1465"/>
                    <a:pt x="2279" y="629"/>
                    <a:pt x="18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1"/>
            <p:cNvSpPr/>
            <p:nvPr/>
          </p:nvSpPr>
          <p:spPr>
            <a:xfrm>
              <a:off x="7419948" y="2942924"/>
              <a:ext cx="126323" cy="126284"/>
            </a:xfrm>
            <a:custGeom>
              <a:rect b="b" l="l" r="r" t="t"/>
              <a:pathLst>
                <a:path extrusionOk="0" h="3264" w="3265">
                  <a:moveTo>
                    <a:pt x="3264" y="550"/>
                  </a:moveTo>
                  <a:lnTo>
                    <a:pt x="550" y="3264"/>
                  </a:lnTo>
                  <a:cubicBezTo>
                    <a:pt x="1" y="2490"/>
                    <a:pt x="91" y="1433"/>
                    <a:pt x="762" y="762"/>
                  </a:cubicBezTo>
                  <a:cubicBezTo>
                    <a:pt x="1433" y="90"/>
                    <a:pt x="2490" y="0"/>
                    <a:pt x="3264" y="5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1"/>
            <p:cNvSpPr/>
            <p:nvPr/>
          </p:nvSpPr>
          <p:spPr>
            <a:xfrm>
              <a:off x="7434302" y="2948534"/>
              <a:ext cx="111969" cy="120674"/>
            </a:xfrm>
            <a:custGeom>
              <a:rect b="b" l="l" r="r" t="t"/>
              <a:pathLst>
                <a:path extrusionOk="0" h="3119" w="2894">
                  <a:moveTo>
                    <a:pt x="1523" y="61"/>
                  </a:moveTo>
                  <a:cubicBezTo>
                    <a:pt x="1841" y="101"/>
                    <a:pt x="2146" y="219"/>
                    <a:pt x="2407" y="405"/>
                  </a:cubicBezTo>
                  <a:lnTo>
                    <a:pt x="0" y="2810"/>
                  </a:lnTo>
                  <a:cubicBezTo>
                    <a:pt x="51" y="2918"/>
                    <a:pt x="110" y="3022"/>
                    <a:pt x="179" y="3119"/>
                  </a:cubicBezTo>
                  <a:lnTo>
                    <a:pt x="2893" y="405"/>
                  </a:lnTo>
                  <a:cubicBezTo>
                    <a:pt x="2495" y="122"/>
                    <a:pt x="2006" y="0"/>
                    <a:pt x="1523" y="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1"/>
            <p:cNvSpPr/>
            <p:nvPr/>
          </p:nvSpPr>
          <p:spPr>
            <a:xfrm>
              <a:off x="7238724" y="2761970"/>
              <a:ext cx="142263" cy="263672"/>
            </a:xfrm>
            <a:custGeom>
              <a:rect b="b" l="l" r="r" t="t"/>
              <a:pathLst>
                <a:path extrusionOk="0" h="6815" w="3677">
                  <a:moveTo>
                    <a:pt x="494" y="3407"/>
                  </a:moveTo>
                  <a:cubicBezTo>
                    <a:pt x="494" y="1621"/>
                    <a:pt x="1875" y="138"/>
                    <a:pt x="3658" y="12"/>
                  </a:cubicBezTo>
                  <a:cubicBezTo>
                    <a:pt x="3576" y="7"/>
                    <a:pt x="3496" y="0"/>
                    <a:pt x="3414" y="0"/>
                  </a:cubicBezTo>
                  <a:cubicBezTo>
                    <a:pt x="3331" y="0"/>
                    <a:pt x="3251" y="7"/>
                    <a:pt x="3170" y="13"/>
                  </a:cubicBezTo>
                  <a:cubicBezTo>
                    <a:pt x="1384" y="138"/>
                    <a:pt x="0" y="1626"/>
                    <a:pt x="5" y="3417"/>
                  </a:cubicBezTo>
                  <a:cubicBezTo>
                    <a:pt x="11" y="5208"/>
                    <a:pt x="1403" y="6688"/>
                    <a:pt x="3189" y="6803"/>
                  </a:cubicBezTo>
                  <a:cubicBezTo>
                    <a:pt x="3264" y="6808"/>
                    <a:pt x="3338" y="6814"/>
                    <a:pt x="3413" y="6814"/>
                  </a:cubicBezTo>
                  <a:cubicBezTo>
                    <a:pt x="3502" y="6814"/>
                    <a:pt x="3589" y="6809"/>
                    <a:pt x="3676" y="6803"/>
                  </a:cubicBezTo>
                  <a:cubicBezTo>
                    <a:pt x="1886" y="6686"/>
                    <a:pt x="494" y="5201"/>
                    <a:pt x="494" y="340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1"/>
            <p:cNvSpPr/>
            <p:nvPr/>
          </p:nvSpPr>
          <p:spPr>
            <a:xfrm>
              <a:off x="7232688" y="2842407"/>
              <a:ext cx="21666" cy="51380"/>
            </a:xfrm>
            <a:custGeom>
              <a:rect b="b" l="l" r="r" t="t"/>
              <a:pathLst>
                <a:path extrusionOk="0" h="1328" w="560">
                  <a:moveTo>
                    <a:pt x="258" y="0"/>
                  </a:moveTo>
                  <a:lnTo>
                    <a:pt x="559" y="121"/>
                  </a:lnTo>
                  <a:cubicBezTo>
                    <a:pt x="406" y="504"/>
                    <a:pt x="326" y="914"/>
                    <a:pt x="325" y="1328"/>
                  </a:cubicBezTo>
                  <a:lnTo>
                    <a:pt x="1" y="1328"/>
                  </a:lnTo>
                  <a:cubicBezTo>
                    <a:pt x="2" y="873"/>
                    <a:pt x="89" y="423"/>
                    <a:pt x="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1"/>
            <p:cNvSpPr/>
            <p:nvPr/>
          </p:nvSpPr>
          <p:spPr>
            <a:xfrm>
              <a:off x="7233462" y="2862835"/>
              <a:ext cx="15863" cy="12652"/>
            </a:xfrm>
            <a:custGeom>
              <a:rect b="b" l="l" r="r" t="t"/>
              <a:pathLst>
                <a:path extrusionOk="0" h="327" w="410">
                  <a:moveTo>
                    <a:pt x="209" y="325"/>
                  </a:moveTo>
                  <a:cubicBezTo>
                    <a:pt x="90" y="326"/>
                    <a:pt x="1" y="199"/>
                    <a:pt x="70" y="73"/>
                  </a:cubicBezTo>
                  <a:cubicBezTo>
                    <a:pt x="95" y="28"/>
                    <a:pt x="144" y="1"/>
                    <a:pt x="196" y="1"/>
                  </a:cubicBezTo>
                  <a:lnTo>
                    <a:pt x="214" y="1"/>
                  </a:lnTo>
                  <a:cubicBezTo>
                    <a:pt x="273" y="1"/>
                    <a:pt x="328" y="33"/>
                    <a:pt x="354" y="87"/>
                  </a:cubicBezTo>
                  <a:cubicBezTo>
                    <a:pt x="409" y="208"/>
                    <a:pt x="323" y="325"/>
                    <a:pt x="209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1"/>
            <p:cNvSpPr/>
            <p:nvPr/>
          </p:nvSpPr>
          <p:spPr>
            <a:xfrm>
              <a:off x="7452680" y="2975810"/>
              <a:ext cx="139477" cy="131353"/>
            </a:xfrm>
            <a:custGeom>
              <a:rect b="b" l="l" r="r" t="t"/>
              <a:pathLst>
                <a:path extrusionOk="0" h="3395" w="3605">
                  <a:moveTo>
                    <a:pt x="2849" y="418"/>
                  </a:moveTo>
                  <a:cubicBezTo>
                    <a:pt x="3240" y="1114"/>
                    <a:pt x="3120" y="1986"/>
                    <a:pt x="2553" y="2549"/>
                  </a:cubicBezTo>
                  <a:cubicBezTo>
                    <a:pt x="2211" y="2893"/>
                    <a:pt x="1754" y="3073"/>
                    <a:pt x="1293" y="3073"/>
                  </a:cubicBezTo>
                  <a:cubicBezTo>
                    <a:pt x="995" y="3073"/>
                    <a:pt x="695" y="2998"/>
                    <a:pt x="422" y="2845"/>
                  </a:cubicBezTo>
                  <a:lnTo>
                    <a:pt x="2849" y="418"/>
                  </a:lnTo>
                  <a:close/>
                  <a:moveTo>
                    <a:pt x="2879" y="1"/>
                  </a:moveTo>
                  <a:cubicBezTo>
                    <a:pt x="2836" y="1"/>
                    <a:pt x="2794" y="16"/>
                    <a:pt x="2763" y="45"/>
                  </a:cubicBezTo>
                  <a:lnTo>
                    <a:pt x="48" y="2758"/>
                  </a:lnTo>
                  <a:cubicBezTo>
                    <a:pt x="17" y="2794"/>
                    <a:pt x="1" y="2840"/>
                    <a:pt x="5" y="2887"/>
                  </a:cubicBezTo>
                  <a:cubicBezTo>
                    <a:pt x="9" y="2934"/>
                    <a:pt x="32" y="2977"/>
                    <a:pt x="69" y="3006"/>
                  </a:cubicBezTo>
                  <a:cubicBezTo>
                    <a:pt x="437" y="3267"/>
                    <a:pt x="864" y="3395"/>
                    <a:pt x="1289" y="3395"/>
                  </a:cubicBezTo>
                  <a:cubicBezTo>
                    <a:pt x="1832" y="3395"/>
                    <a:pt x="2372" y="3185"/>
                    <a:pt x="2780" y="2777"/>
                  </a:cubicBezTo>
                  <a:cubicBezTo>
                    <a:pt x="3508" y="2050"/>
                    <a:pt x="3605" y="904"/>
                    <a:pt x="3009" y="65"/>
                  </a:cubicBezTo>
                  <a:cubicBezTo>
                    <a:pt x="2980" y="28"/>
                    <a:pt x="2937" y="5"/>
                    <a:pt x="2891" y="1"/>
                  </a:cubicBezTo>
                  <a:cubicBezTo>
                    <a:pt x="2887" y="1"/>
                    <a:pt x="2883" y="1"/>
                    <a:pt x="2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1"/>
            <p:cNvSpPr/>
            <p:nvPr/>
          </p:nvSpPr>
          <p:spPr>
            <a:xfrm>
              <a:off x="7413100" y="2944046"/>
              <a:ext cx="139439" cy="131507"/>
            </a:xfrm>
            <a:custGeom>
              <a:rect b="b" l="l" r="r" t="t"/>
              <a:pathLst>
                <a:path extrusionOk="0" h="3399" w="3604">
                  <a:moveTo>
                    <a:pt x="2311" y="322"/>
                  </a:moveTo>
                  <a:cubicBezTo>
                    <a:pt x="2609" y="322"/>
                    <a:pt x="2910" y="397"/>
                    <a:pt x="3183" y="551"/>
                  </a:cubicBezTo>
                  <a:lnTo>
                    <a:pt x="756" y="2977"/>
                  </a:lnTo>
                  <a:cubicBezTo>
                    <a:pt x="364" y="2282"/>
                    <a:pt x="485" y="1409"/>
                    <a:pt x="1052" y="846"/>
                  </a:cubicBezTo>
                  <a:cubicBezTo>
                    <a:pt x="1394" y="502"/>
                    <a:pt x="1850" y="322"/>
                    <a:pt x="2311" y="322"/>
                  </a:cubicBezTo>
                  <a:close/>
                  <a:moveTo>
                    <a:pt x="2316" y="0"/>
                  </a:moveTo>
                  <a:cubicBezTo>
                    <a:pt x="1772" y="0"/>
                    <a:pt x="1232" y="210"/>
                    <a:pt x="823" y="618"/>
                  </a:cubicBezTo>
                  <a:cubicBezTo>
                    <a:pt x="97" y="1346"/>
                    <a:pt x="0" y="2492"/>
                    <a:pt x="595" y="3331"/>
                  </a:cubicBezTo>
                  <a:cubicBezTo>
                    <a:pt x="623" y="3369"/>
                    <a:pt x="666" y="3394"/>
                    <a:pt x="714" y="3398"/>
                  </a:cubicBezTo>
                  <a:cubicBezTo>
                    <a:pt x="719" y="3398"/>
                    <a:pt x="723" y="3398"/>
                    <a:pt x="728" y="3398"/>
                  </a:cubicBezTo>
                  <a:cubicBezTo>
                    <a:pt x="770" y="3398"/>
                    <a:pt x="812" y="3381"/>
                    <a:pt x="842" y="3350"/>
                  </a:cubicBezTo>
                  <a:lnTo>
                    <a:pt x="3557" y="636"/>
                  </a:lnTo>
                  <a:cubicBezTo>
                    <a:pt x="3588" y="601"/>
                    <a:pt x="3604" y="555"/>
                    <a:pt x="3600" y="508"/>
                  </a:cubicBezTo>
                  <a:cubicBezTo>
                    <a:pt x="3596" y="462"/>
                    <a:pt x="3572" y="419"/>
                    <a:pt x="3536" y="389"/>
                  </a:cubicBezTo>
                  <a:cubicBezTo>
                    <a:pt x="3168" y="128"/>
                    <a:pt x="2741" y="0"/>
                    <a:pt x="2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1"/>
            <p:cNvSpPr/>
            <p:nvPr/>
          </p:nvSpPr>
          <p:spPr>
            <a:xfrm>
              <a:off x="7232263" y="2754658"/>
              <a:ext cx="386242" cy="378350"/>
            </a:xfrm>
            <a:custGeom>
              <a:rect b="b" l="l" r="r" t="t"/>
              <a:pathLst>
                <a:path extrusionOk="0" h="9779" w="9983">
                  <a:moveTo>
                    <a:pt x="3574" y="1165"/>
                  </a:moveTo>
                  <a:cubicBezTo>
                    <a:pt x="4108" y="1165"/>
                    <a:pt x="4542" y="1599"/>
                    <a:pt x="4543" y="2134"/>
                  </a:cubicBezTo>
                  <a:lnTo>
                    <a:pt x="4543" y="2277"/>
                  </a:lnTo>
                  <a:cubicBezTo>
                    <a:pt x="4303" y="2203"/>
                    <a:pt x="4119" y="2013"/>
                    <a:pt x="4053" y="1772"/>
                  </a:cubicBezTo>
                  <a:cubicBezTo>
                    <a:pt x="4035" y="1700"/>
                    <a:pt x="3970" y="1650"/>
                    <a:pt x="3898" y="1650"/>
                  </a:cubicBezTo>
                  <a:cubicBezTo>
                    <a:pt x="3891" y="1650"/>
                    <a:pt x="3884" y="1650"/>
                    <a:pt x="3877" y="1651"/>
                  </a:cubicBezTo>
                  <a:cubicBezTo>
                    <a:pt x="3796" y="1660"/>
                    <a:pt x="3735" y="1730"/>
                    <a:pt x="3735" y="1811"/>
                  </a:cubicBezTo>
                  <a:cubicBezTo>
                    <a:pt x="3736" y="1872"/>
                    <a:pt x="3710" y="1929"/>
                    <a:pt x="3663" y="1968"/>
                  </a:cubicBezTo>
                  <a:cubicBezTo>
                    <a:pt x="3506" y="2109"/>
                    <a:pt x="3130" y="2153"/>
                    <a:pt x="2802" y="2153"/>
                  </a:cubicBezTo>
                  <a:cubicBezTo>
                    <a:pt x="2733" y="2153"/>
                    <a:pt x="2666" y="2151"/>
                    <a:pt x="2603" y="2148"/>
                  </a:cubicBezTo>
                  <a:lnTo>
                    <a:pt x="2603" y="2134"/>
                  </a:lnTo>
                  <a:cubicBezTo>
                    <a:pt x="2604" y="1599"/>
                    <a:pt x="3038" y="1165"/>
                    <a:pt x="3574" y="1165"/>
                  </a:cubicBezTo>
                  <a:close/>
                  <a:moveTo>
                    <a:pt x="2280" y="2474"/>
                  </a:moveTo>
                  <a:lnTo>
                    <a:pt x="2280" y="2933"/>
                  </a:lnTo>
                  <a:cubicBezTo>
                    <a:pt x="2183" y="2899"/>
                    <a:pt x="2118" y="2807"/>
                    <a:pt x="2118" y="2703"/>
                  </a:cubicBezTo>
                  <a:cubicBezTo>
                    <a:pt x="2118" y="2600"/>
                    <a:pt x="2183" y="2509"/>
                    <a:pt x="2280" y="2474"/>
                  </a:cubicBezTo>
                  <a:close/>
                  <a:moveTo>
                    <a:pt x="4885" y="2474"/>
                  </a:moveTo>
                  <a:cubicBezTo>
                    <a:pt x="4982" y="2509"/>
                    <a:pt x="5047" y="2600"/>
                    <a:pt x="5047" y="2703"/>
                  </a:cubicBezTo>
                  <a:cubicBezTo>
                    <a:pt x="5047" y="2807"/>
                    <a:pt x="4982" y="2899"/>
                    <a:pt x="4885" y="2933"/>
                  </a:cubicBezTo>
                  <a:lnTo>
                    <a:pt x="4885" y="2474"/>
                  </a:lnTo>
                  <a:close/>
                  <a:moveTo>
                    <a:pt x="3898" y="2195"/>
                  </a:moveTo>
                  <a:cubicBezTo>
                    <a:pt x="4046" y="2418"/>
                    <a:pt x="4279" y="2568"/>
                    <a:pt x="4543" y="2611"/>
                  </a:cubicBezTo>
                  <a:lnTo>
                    <a:pt x="4543" y="2930"/>
                  </a:lnTo>
                  <a:cubicBezTo>
                    <a:pt x="4543" y="3470"/>
                    <a:pt x="4110" y="3917"/>
                    <a:pt x="3572" y="3917"/>
                  </a:cubicBezTo>
                  <a:cubicBezTo>
                    <a:pt x="3566" y="3917"/>
                    <a:pt x="3560" y="3917"/>
                    <a:pt x="3554" y="3917"/>
                  </a:cubicBezTo>
                  <a:cubicBezTo>
                    <a:pt x="3027" y="3907"/>
                    <a:pt x="2603" y="3476"/>
                    <a:pt x="2603" y="2947"/>
                  </a:cubicBezTo>
                  <a:lnTo>
                    <a:pt x="2603" y="2475"/>
                  </a:lnTo>
                  <a:cubicBezTo>
                    <a:pt x="2672" y="2479"/>
                    <a:pt x="2747" y="2482"/>
                    <a:pt x="2826" y="2482"/>
                  </a:cubicBezTo>
                  <a:cubicBezTo>
                    <a:pt x="3204" y="2482"/>
                    <a:pt x="3662" y="2425"/>
                    <a:pt x="3898" y="2195"/>
                  </a:cubicBezTo>
                  <a:close/>
                  <a:moveTo>
                    <a:pt x="4238" y="4089"/>
                  </a:moveTo>
                  <a:lnTo>
                    <a:pt x="4238" y="4343"/>
                  </a:lnTo>
                  <a:cubicBezTo>
                    <a:pt x="4238" y="4392"/>
                    <a:pt x="4216" y="4438"/>
                    <a:pt x="4178" y="4468"/>
                  </a:cubicBezTo>
                  <a:cubicBezTo>
                    <a:pt x="4148" y="4492"/>
                    <a:pt x="4111" y="4505"/>
                    <a:pt x="4073" y="4505"/>
                  </a:cubicBezTo>
                  <a:cubicBezTo>
                    <a:pt x="4062" y="4505"/>
                    <a:pt x="4051" y="4504"/>
                    <a:pt x="4041" y="4502"/>
                  </a:cubicBezTo>
                  <a:lnTo>
                    <a:pt x="3744" y="4443"/>
                  </a:lnTo>
                  <a:lnTo>
                    <a:pt x="3744" y="4241"/>
                  </a:lnTo>
                  <a:cubicBezTo>
                    <a:pt x="3910" y="4221"/>
                    <a:pt x="4070" y="4169"/>
                    <a:pt x="4216" y="4089"/>
                  </a:cubicBezTo>
                  <a:close/>
                  <a:moveTo>
                    <a:pt x="2949" y="4089"/>
                  </a:moveTo>
                  <a:cubicBezTo>
                    <a:pt x="3095" y="4169"/>
                    <a:pt x="3255" y="4221"/>
                    <a:pt x="3421" y="4241"/>
                  </a:cubicBezTo>
                  <a:lnTo>
                    <a:pt x="3421" y="4443"/>
                  </a:lnTo>
                  <a:lnTo>
                    <a:pt x="3124" y="4502"/>
                  </a:lnTo>
                  <a:cubicBezTo>
                    <a:pt x="3113" y="4504"/>
                    <a:pt x="3103" y="4505"/>
                    <a:pt x="3092" y="4505"/>
                  </a:cubicBezTo>
                  <a:cubicBezTo>
                    <a:pt x="3034" y="4505"/>
                    <a:pt x="2978" y="4475"/>
                    <a:pt x="2947" y="4421"/>
                  </a:cubicBezTo>
                  <a:cubicBezTo>
                    <a:pt x="2932" y="4396"/>
                    <a:pt x="2927" y="4368"/>
                    <a:pt x="2927" y="4339"/>
                  </a:cubicBezTo>
                  <a:lnTo>
                    <a:pt x="2927" y="4089"/>
                  </a:lnTo>
                  <a:close/>
                  <a:moveTo>
                    <a:pt x="2603" y="4093"/>
                  </a:moveTo>
                  <a:lnTo>
                    <a:pt x="2603" y="4337"/>
                  </a:lnTo>
                  <a:cubicBezTo>
                    <a:pt x="2603" y="4482"/>
                    <a:pt x="2669" y="4621"/>
                    <a:pt x="2783" y="4713"/>
                  </a:cubicBezTo>
                  <a:cubicBezTo>
                    <a:pt x="2871" y="4785"/>
                    <a:pt x="2982" y="4823"/>
                    <a:pt x="3094" y="4823"/>
                  </a:cubicBezTo>
                  <a:cubicBezTo>
                    <a:pt x="3126" y="4823"/>
                    <a:pt x="3158" y="4820"/>
                    <a:pt x="3190" y="4814"/>
                  </a:cubicBezTo>
                  <a:lnTo>
                    <a:pt x="3421" y="4768"/>
                  </a:lnTo>
                  <a:lnTo>
                    <a:pt x="3421" y="5705"/>
                  </a:lnTo>
                  <a:lnTo>
                    <a:pt x="2451" y="5705"/>
                  </a:lnTo>
                  <a:lnTo>
                    <a:pt x="2451" y="5063"/>
                  </a:lnTo>
                  <a:cubicBezTo>
                    <a:pt x="2451" y="4990"/>
                    <a:pt x="2405" y="4923"/>
                    <a:pt x="2336" y="4903"/>
                  </a:cubicBezTo>
                  <a:cubicBezTo>
                    <a:pt x="2317" y="4897"/>
                    <a:pt x="2298" y="4895"/>
                    <a:pt x="2280" y="4895"/>
                  </a:cubicBezTo>
                  <a:cubicBezTo>
                    <a:pt x="2186" y="4895"/>
                    <a:pt x="2109" y="4967"/>
                    <a:pt x="2109" y="5056"/>
                  </a:cubicBezTo>
                  <a:lnTo>
                    <a:pt x="2109" y="5694"/>
                  </a:lnTo>
                  <a:cubicBezTo>
                    <a:pt x="1970" y="5682"/>
                    <a:pt x="1843" y="5615"/>
                    <a:pt x="1754" y="5509"/>
                  </a:cubicBezTo>
                  <a:cubicBezTo>
                    <a:pt x="1665" y="5402"/>
                    <a:pt x="1622" y="5264"/>
                    <a:pt x="1634" y="5126"/>
                  </a:cubicBezTo>
                  <a:lnTo>
                    <a:pt x="1634" y="5120"/>
                  </a:lnTo>
                  <a:cubicBezTo>
                    <a:pt x="1647" y="4903"/>
                    <a:pt x="1721" y="4695"/>
                    <a:pt x="1850" y="4521"/>
                  </a:cubicBezTo>
                  <a:cubicBezTo>
                    <a:pt x="2035" y="4285"/>
                    <a:pt x="2306" y="4130"/>
                    <a:pt x="2603" y="4093"/>
                  </a:cubicBezTo>
                  <a:close/>
                  <a:moveTo>
                    <a:pt x="4562" y="4093"/>
                  </a:moveTo>
                  <a:cubicBezTo>
                    <a:pt x="4842" y="4130"/>
                    <a:pt x="5097" y="4285"/>
                    <a:pt x="5271" y="4522"/>
                  </a:cubicBezTo>
                  <a:cubicBezTo>
                    <a:pt x="5317" y="4586"/>
                    <a:pt x="5355" y="4657"/>
                    <a:pt x="5383" y="4732"/>
                  </a:cubicBezTo>
                  <a:cubicBezTo>
                    <a:pt x="5253" y="4827"/>
                    <a:pt x="5131" y="4935"/>
                    <a:pt x="5019" y="5052"/>
                  </a:cubicBezTo>
                  <a:cubicBezTo>
                    <a:pt x="5011" y="4969"/>
                    <a:pt x="4945" y="4906"/>
                    <a:pt x="4866" y="4906"/>
                  </a:cubicBezTo>
                  <a:cubicBezTo>
                    <a:pt x="4865" y="4906"/>
                    <a:pt x="4865" y="4906"/>
                    <a:pt x="4864" y="4906"/>
                  </a:cubicBezTo>
                  <a:cubicBezTo>
                    <a:pt x="4785" y="4907"/>
                    <a:pt x="4719" y="4972"/>
                    <a:pt x="4714" y="5056"/>
                  </a:cubicBezTo>
                  <a:lnTo>
                    <a:pt x="4714" y="5441"/>
                  </a:lnTo>
                  <a:cubicBezTo>
                    <a:pt x="4658" y="5526"/>
                    <a:pt x="4606" y="5615"/>
                    <a:pt x="4560" y="5705"/>
                  </a:cubicBezTo>
                  <a:lnTo>
                    <a:pt x="3745" y="5705"/>
                  </a:lnTo>
                  <a:lnTo>
                    <a:pt x="3745" y="4768"/>
                  </a:lnTo>
                  <a:lnTo>
                    <a:pt x="3975" y="4814"/>
                  </a:lnTo>
                  <a:cubicBezTo>
                    <a:pt x="4007" y="4820"/>
                    <a:pt x="4039" y="4823"/>
                    <a:pt x="4071" y="4823"/>
                  </a:cubicBezTo>
                  <a:cubicBezTo>
                    <a:pt x="4184" y="4823"/>
                    <a:pt x="4294" y="4785"/>
                    <a:pt x="4382" y="4713"/>
                  </a:cubicBezTo>
                  <a:cubicBezTo>
                    <a:pt x="4496" y="4621"/>
                    <a:pt x="4562" y="4483"/>
                    <a:pt x="4562" y="4337"/>
                  </a:cubicBezTo>
                  <a:lnTo>
                    <a:pt x="4562" y="4093"/>
                  </a:lnTo>
                  <a:close/>
                  <a:moveTo>
                    <a:pt x="6987" y="4574"/>
                  </a:moveTo>
                  <a:cubicBezTo>
                    <a:pt x="7145" y="4574"/>
                    <a:pt x="7304" y="4589"/>
                    <a:pt x="7463" y="4621"/>
                  </a:cubicBezTo>
                  <a:cubicBezTo>
                    <a:pt x="8601" y="4847"/>
                    <a:pt x="9421" y="5847"/>
                    <a:pt x="9421" y="7009"/>
                  </a:cubicBezTo>
                  <a:cubicBezTo>
                    <a:pt x="9424" y="7654"/>
                    <a:pt x="9166" y="8274"/>
                    <a:pt x="8708" y="8729"/>
                  </a:cubicBezTo>
                  <a:cubicBezTo>
                    <a:pt x="8238" y="9199"/>
                    <a:pt x="7615" y="9441"/>
                    <a:pt x="6987" y="9441"/>
                  </a:cubicBezTo>
                  <a:cubicBezTo>
                    <a:pt x="6481" y="9441"/>
                    <a:pt x="5971" y="9284"/>
                    <a:pt x="5536" y="8962"/>
                  </a:cubicBezTo>
                  <a:cubicBezTo>
                    <a:pt x="4679" y="8325"/>
                    <a:pt x="4336" y="7194"/>
                    <a:pt x="4696" y="6189"/>
                  </a:cubicBezTo>
                  <a:cubicBezTo>
                    <a:pt x="5050" y="5201"/>
                    <a:pt x="5980" y="4574"/>
                    <a:pt x="6987" y="4574"/>
                  </a:cubicBezTo>
                  <a:close/>
                  <a:moveTo>
                    <a:pt x="3582" y="0"/>
                  </a:moveTo>
                  <a:cubicBezTo>
                    <a:pt x="3227" y="6"/>
                    <a:pt x="2874" y="58"/>
                    <a:pt x="2533" y="158"/>
                  </a:cubicBezTo>
                  <a:cubicBezTo>
                    <a:pt x="2194" y="266"/>
                    <a:pt x="1871" y="420"/>
                    <a:pt x="1575" y="617"/>
                  </a:cubicBezTo>
                  <a:cubicBezTo>
                    <a:pt x="1283" y="819"/>
                    <a:pt x="1021" y="1062"/>
                    <a:pt x="795" y="1337"/>
                  </a:cubicBezTo>
                  <a:cubicBezTo>
                    <a:pt x="574" y="1614"/>
                    <a:pt x="393" y="1923"/>
                    <a:pt x="260" y="2253"/>
                  </a:cubicBezTo>
                  <a:cubicBezTo>
                    <a:pt x="236" y="2307"/>
                    <a:pt x="246" y="2369"/>
                    <a:pt x="282" y="2415"/>
                  </a:cubicBezTo>
                  <a:cubicBezTo>
                    <a:pt x="312" y="2455"/>
                    <a:pt x="360" y="2478"/>
                    <a:pt x="409" y="2478"/>
                  </a:cubicBezTo>
                  <a:cubicBezTo>
                    <a:pt x="417" y="2478"/>
                    <a:pt x="425" y="2478"/>
                    <a:pt x="433" y="2476"/>
                  </a:cubicBezTo>
                  <a:cubicBezTo>
                    <a:pt x="491" y="2468"/>
                    <a:pt x="540" y="2429"/>
                    <a:pt x="561" y="2375"/>
                  </a:cubicBezTo>
                  <a:cubicBezTo>
                    <a:pt x="683" y="2074"/>
                    <a:pt x="847" y="1794"/>
                    <a:pt x="1048" y="1541"/>
                  </a:cubicBezTo>
                  <a:cubicBezTo>
                    <a:pt x="1254" y="1291"/>
                    <a:pt x="1492" y="1071"/>
                    <a:pt x="1758" y="886"/>
                  </a:cubicBezTo>
                  <a:cubicBezTo>
                    <a:pt x="2028" y="708"/>
                    <a:pt x="2321" y="568"/>
                    <a:pt x="2627" y="470"/>
                  </a:cubicBezTo>
                  <a:cubicBezTo>
                    <a:pt x="2938" y="379"/>
                    <a:pt x="3260" y="331"/>
                    <a:pt x="3582" y="327"/>
                  </a:cubicBezTo>
                  <a:cubicBezTo>
                    <a:pt x="3584" y="327"/>
                    <a:pt x="3587" y="327"/>
                    <a:pt x="3589" y="327"/>
                  </a:cubicBezTo>
                  <a:cubicBezTo>
                    <a:pt x="4567" y="327"/>
                    <a:pt x="5493" y="768"/>
                    <a:pt x="6110" y="1527"/>
                  </a:cubicBezTo>
                  <a:cubicBezTo>
                    <a:pt x="6728" y="2288"/>
                    <a:pt x="6971" y="3288"/>
                    <a:pt x="6769" y="4248"/>
                  </a:cubicBezTo>
                  <a:cubicBezTo>
                    <a:pt x="6401" y="4277"/>
                    <a:pt x="6043" y="4381"/>
                    <a:pt x="5717" y="4552"/>
                  </a:cubicBezTo>
                  <a:cubicBezTo>
                    <a:pt x="5677" y="4467"/>
                    <a:pt x="5629" y="4386"/>
                    <a:pt x="5571" y="4312"/>
                  </a:cubicBezTo>
                  <a:cubicBezTo>
                    <a:pt x="5330" y="4003"/>
                    <a:pt x="4978" y="3804"/>
                    <a:pt x="4589" y="3759"/>
                  </a:cubicBezTo>
                  <a:cubicBezTo>
                    <a:pt x="4710" y="3610"/>
                    <a:pt x="4796" y="3439"/>
                    <a:pt x="4843" y="3254"/>
                  </a:cubicBezTo>
                  <a:cubicBezTo>
                    <a:pt x="5133" y="3236"/>
                    <a:pt x="5363" y="3000"/>
                    <a:pt x="5373" y="2709"/>
                  </a:cubicBezTo>
                  <a:cubicBezTo>
                    <a:pt x="5384" y="2419"/>
                    <a:pt x="5173" y="2167"/>
                    <a:pt x="4885" y="2127"/>
                  </a:cubicBezTo>
                  <a:lnTo>
                    <a:pt x="4885" y="2118"/>
                  </a:lnTo>
                  <a:cubicBezTo>
                    <a:pt x="4885" y="1399"/>
                    <a:pt x="4301" y="815"/>
                    <a:pt x="3582" y="815"/>
                  </a:cubicBezTo>
                  <a:cubicBezTo>
                    <a:pt x="2863" y="815"/>
                    <a:pt x="2280" y="1399"/>
                    <a:pt x="2280" y="2118"/>
                  </a:cubicBezTo>
                  <a:lnTo>
                    <a:pt x="2280" y="2127"/>
                  </a:lnTo>
                  <a:cubicBezTo>
                    <a:pt x="1992" y="2167"/>
                    <a:pt x="1780" y="2419"/>
                    <a:pt x="1792" y="2709"/>
                  </a:cubicBezTo>
                  <a:cubicBezTo>
                    <a:pt x="1802" y="3000"/>
                    <a:pt x="2031" y="3237"/>
                    <a:pt x="2322" y="3254"/>
                  </a:cubicBezTo>
                  <a:cubicBezTo>
                    <a:pt x="2368" y="3439"/>
                    <a:pt x="2454" y="3610"/>
                    <a:pt x="2575" y="3757"/>
                  </a:cubicBezTo>
                  <a:cubicBezTo>
                    <a:pt x="2186" y="3804"/>
                    <a:pt x="1833" y="4003"/>
                    <a:pt x="1592" y="4312"/>
                  </a:cubicBezTo>
                  <a:cubicBezTo>
                    <a:pt x="1423" y="4538"/>
                    <a:pt x="1323" y="4808"/>
                    <a:pt x="1306" y="5089"/>
                  </a:cubicBezTo>
                  <a:cubicBezTo>
                    <a:pt x="1285" y="5330"/>
                    <a:pt x="1367" y="5570"/>
                    <a:pt x="1531" y="5748"/>
                  </a:cubicBezTo>
                  <a:cubicBezTo>
                    <a:pt x="1695" y="5927"/>
                    <a:pt x="1927" y="6029"/>
                    <a:pt x="2169" y="6029"/>
                  </a:cubicBezTo>
                  <a:lnTo>
                    <a:pt x="4413" y="6029"/>
                  </a:lnTo>
                  <a:cubicBezTo>
                    <a:pt x="4321" y="6268"/>
                    <a:pt x="4265" y="6518"/>
                    <a:pt x="4244" y="6773"/>
                  </a:cubicBezTo>
                  <a:cubicBezTo>
                    <a:pt x="4022" y="6820"/>
                    <a:pt x="3798" y="6843"/>
                    <a:pt x="3575" y="6843"/>
                  </a:cubicBezTo>
                  <a:cubicBezTo>
                    <a:pt x="2835" y="6843"/>
                    <a:pt x="2109" y="6590"/>
                    <a:pt x="1525" y="6114"/>
                  </a:cubicBezTo>
                  <a:cubicBezTo>
                    <a:pt x="765" y="5495"/>
                    <a:pt x="325" y="4566"/>
                    <a:pt x="326" y="3584"/>
                  </a:cubicBezTo>
                  <a:cubicBezTo>
                    <a:pt x="326" y="3495"/>
                    <a:pt x="253" y="3421"/>
                    <a:pt x="163" y="3421"/>
                  </a:cubicBezTo>
                  <a:cubicBezTo>
                    <a:pt x="74" y="3421"/>
                    <a:pt x="0" y="3495"/>
                    <a:pt x="0" y="3584"/>
                  </a:cubicBezTo>
                  <a:cubicBezTo>
                    <a:pt x="0" y="4650"/>
                    <a:pt x="474" y="5661"/>
                    <a:pt x="1293" y="6342"/>
                  </a:cubicBezTo>
                  <a:cubicBezTo>
                    <a:pt x="1941" y="6881"/>
                    <a:pt x="2752" y="7169"/>
                    <a:pt x="3581" y="7169"/>
                  </a:cubicBezTo>
                  <a:cubicBezTo>
                    <a:pt x="3800" y="7169"/>
                    <a:pt x="4020" y="7149"/>
                    <a:pt x="4238" y="7108"/>
                  </a:cubicBezTo>
                  <a:cubicBezTo>
                    <a:pt x="4291" y="8600"/>
                    <a:pt x="5516" y="9779"/>
                    <a:pt x="7003" y="9779"/>
                  </a:cubicBezTo>
                  <a:cubicBezTo>
                    <a:pt x="7138" y="9779"/>
                    <a:pt x="7274" y="9769"/>
                    <a:pt x="7412" y="9749"/>
                  </a:cubicBezTo>
                  <a:cubicBezTo>
                    <a:pt x="8615" y="9577"/>
                    <a:pt x="9568" y="8624"/>
                    <a:pt x="9742" y="7419"/>
                  </a:cubicBezTo>
                  <a:cubicBezTo>
                    <a:pt x="9982" y="5752"/>
                    <a:pt x="8729" y="4299"/>
                    <a:pt x="7104" y="4242"/>
                  </a:cubicBezTo>
                  <a:lnTo>
                    <a:pt x="7103" y="4242"/>
                  </a:lnTo>
                  <a:cubicBezTo>
                    <a:pt x="7298" y="3195"/>
                    <a:pt x="7018" y="2114"/>
                    <a:pt x="6337" y="1294"/>
                  </a:cubicBezTo>
                  <a:cubicBezTo>
                    <a:pt x="5657" y="474"/>
                    <a:pt x="4647" y="0"/>
                    <a:pt x="3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40" name="Google Shape;1240;p21"/>
          <p:cNvGrpSpPr/>
          <p:nvPr/>
        </p:nvGrpSpPr>
        <p:grpSpPr>
          <a:xfrm>
            <a:off x="966302" y="3888529"/>
            <a:ext cx="377963" cy="377034"/>
            <a:chOff x="8046223" y="2755354"/>
            <a:chExt cx="377963" cy="377034"/>
          </a:xfrm>
        </p:grpSpPr>
        <p:sp>
          <p:nvSpPr>
            <p:cNvPr id="1241" name="Google Shape;1241;p21"/>
            <p:cNvSpPr/>
            <p:nvPr/>
          </p:nvSpPr>
          <p:spPr>
            <a:xfrm>
              <a:off x="8053303" y="2836642"/>
              <a:ext cx="263363" cy="289130"/>
            </a:xfrm>
            <a:custGeom>
              <a:rect b="b" l="l" r="r" t="t"/>
              <a:pathLst>
                <a:path extrusionOk="0" h="7473" w="6807">
                  <a:moveTo>
                    <a:pt x="6807" y="2624"/>
                  </a:moveTo>
                  <a:lnTo>
                    <a:pt x="6807" y="6985"/>
                  </a:lnTo>
                  <a:cubicBezTo>
                    <a:pt x="6807" y="7254"/>
                    <a:pt x="6588" y="7473"/>
                    <a:pt x="6320" y="7473"/>
                  </a:cubicBezTo>
                  <a:lnTo>
                    <a:pt x="486" y="7473"/>
                  </a:lnTo>
                  <a:cubicBezTo>
                    <a:pt x="218" y="7473"/>
                    <a:pt x="0" y="7254"/>
                    <a:pt x="0" y="6985"/>
                  </a:cubicBezTo>
                  <a:lnTo>
                    <a:pt x="0" y="488"/>
                  </a:lnTo>
                  <a:cubicBezTo>
                    <a:pt x="0" y="219"/>
                    <a:pt x="218" y="0"/>
                    <a:pt x="486" y="0"/>
                  </a:cubicBezTo>
                  <a:lnTo>
                    <a:pt x="5628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1"/>
            <p:cNvSpPr/>
            <p:nvPr/>
          </p:nvSpPr>
          <p:spPr>
            <a:xfrm>
              <a:off x="8251976" y="2836642"/>
              <a:ext cx="65425" cy="289130"/>
            </a:xfrm>
            <a:custGeom>
              <a:rect b="b" l="l" r="r" t="t"/>
              <a:pathLst>
                <a:path extrusionOk="0" h="7473" w="1691">
                  <a:moveTo>
                    <a:pt x="495" y="0"/>
                  </a:moveTo>
                  <a:lnTo>
                    <a:pt x="0" y="0"/>
                  </a:lnTo>
                  <a:lnTo>
                    <a:pt x="1196" y="2632"/>
                  </a:lnTo>
                  <a:lnTo>
                    <a:pt x="1196" y="6985"/>
                  </a:lnTo>
                  <a:cubicBezTo>
                    <a:pt x="1196" y="7254"/>
                    <a:pt x="974" y="7473"/>
                    <a:pt x="701" y="7473"/>
                  </a:cubicBezTo>
                  <a:lnTo>
                    <a:pt x="1203" y="7473"/>
                  </a:lnTo>
                  <a:cubicBezTo>
                    <a:pt x="1472" y="7473"/>
                    <a:pt x="1691" y="7254"/>
                    <a:pt x="1691" y="6985"/>
                  </a:cubicBezTo>
                  <a:lnTo>
                    <a:pt x="1691" y="26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1"/>
            <p:cNvSpPr/>
            <p:nvPr/>
          </p:nvSpPr>
          <p:spPr>
            <a:xfrm>
              <a:off x="8078336" y="2861675"/>
              <a:ext cx="213298" cy="238330"/>
            </a:xfrm>
            <a:custGeom>
              <a:rect b="b" l="l" r="r" t="t"/>
              <a:pathLst>
                <a:path extrusionOk="0" h="6160" w="5513">
                  <a:moveTo>
                    <a:pt x="5513" y="1403"/>
                  </a:moveTo>
                  <a:lnTo>
                    <a:pt x="5513" y="6160"/>
                  </a:lnTo>
                  <a:lnTo>
                    <a:pt x="0" y="6160"/>
                  </a:lnTo>
                  <a:lnTo>
                    <a:pt x="0" y="0"/>
                  </a:lnTo>
                  <a:lnTo>
                    <a:pt x="418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1"/>
            <p:cNvSpPr/>
            <p:nvPr/>
          </p:nvSpPr>
          <p:spPr>
            <a:xfrm>
              <a:off x="8293723" y="2785881"/>
              <a:ext cx="99395" cy="99433"/>
            </a:xfrm>
            <a:custGeom>
              <a:rect b="b" l="l" r="r" t="t"/>
              <a:pathLst>
                <a:path extrusionOk="0" h="2570" w="2569">
                  <a:moveTo>
                    <a:pt x="2569" y="1293"/>
                  </a:moveTo>
                  <a:lnTo>
                    <a:pt x="1295" y="2569"/>
                  </a:lnTo>
                  <a:cubicBezTo>
                    <a:pt x="1213" y="1891"/>
                    <a:pt x="679" y="1355"/>
                    <a:pt x="0" y="1275"/>
                  </a:cubicBezTo>
                  <a:lnTo>
                    <a:pt x="12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1"/>
            <p:cNvSpPr/>
            <p:nvPr/>
          </p:nvSpPr>
          <p:spPr>
            <a:xfrm>
              <a:off x="8239479" y="2831342"/>
              <a:ext cx="108177" cy="108216"/>
            </a:xfrm>
            <a:custGeom>
              <a:rect b="b" l="l" r="r" t="t"/>
              <a:pathLst>
                <a:path extrusionOk="0" h="2797" w="2796">
                  <a:moveTo>
                    <a:pt x="2274" y="2625"/>
                  </a:moveTo>
                  <a:lnTo>
                    <a:pt x="2192" y="2707"/>
                  </a:lnTo>
                  <a:cubicBezTo>
                    <a:pt x="2103" y="2796"/>
                    <a:pt x="1958" y="2796"/>
                    <a:pt x="1868" y="2707"/>
                  </a:cubicBezTo>
                  <a:lnTo>
                    <a:pt x="90" y="928"/>
                  </a:lnTo>
                  <a:cubicBezTo>
                    <a:pt x="1" y="839"/>
                    <a:pt x="1" y="694"/>
                    <a:pt x="90" y="604"/>
                  </a:cubicBezTo>
                  <a:lnTo>
                    <a:pt x="171" y="523"/>
                  </a:lnTo>
                  <a:cubicBezTo>
                    <a:pt x="547" y="147"/>
                    <a:pt x="1094" y="1"/>
                    <a:pt x="1607" y="138"/>
                  </a:cubicBezTo>
                  <a:cubicBezTo>
                    <a:pt x="2121" y="275"/>
                    <a:pt x="2521" y="676"/>
                    <a:pt x="2658" y="1190"/>
                  </a:cubicBezTo>
                  <a:cubicBezTo>
                    <a:pt x="2796" y="1702"/>
                    <a:pt x="2649" y="2250"/>
                    <a:pt x="2274" y="2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1"/>
            <p:cNvSpPr/>
            <p:nvPr/>
          </p:nvSpPr>
          <p:spPr>
            <a:xfrm>
              <a:off x="8277434" y="2834514"/>
              <a:ext cx="68597" cy="105043"/>
            </a:xfrm>
            <a:custGeom>
              <a:rect b="b" l="l" r="r" t="t"/>
              <a:pathLst>
                <a:path extrusionOk="0" h="2715" w="1773">
                  <a:moveTo>
                    <a:pt x="1716" y="1312"/>
                  </a:moveTo>
                  <a:cubicBezTo>
                    <a:pt x="1634" y="634"/>
                    <a:pt x="1100" y="98"/>
                    <a:pt x="421" y="18"/>
                  </a:cubicBezTo>
                  <a:cubicBezTo>
                    <a:pt x="282" y="1"/>
                    <a:pt x="140" y="5"/>
                    <a:pt x="0" y="28"/>
                  </a:cubicBezTo>
                  <a:cubicBezTo>
                    <a:pt x="550" y="120"/>
                    <a:pt x="1000" y="511"/>
                    <a:pt x="1170" y="1040"/>
                  </a:cubicBezTo>
                  <a:cubicBezTo>
                    <a:pt x="1339" y="1570"/>
                    <a:pt x="1199" y="2150"/>
                    <a:pt x="806" y="2543"/>
                  </a:cubicBezTo>
                  <a:lnTo>
                    <a:pt x="887" y="2625"/>
                  </a:lnTo>
                  <a:cubicBezTo>
                    <a:pt x="977" y="2714"/>
                    <a:pt x="1122" y="2714"/>
                    <a:pt x="1211" y="2625"/>
                  </a:cubicBezTo>
                  <a:lnTo>
                    <a:pt x="1293" y="2543"/>
                  </a:lnTo>
                  <a:cubicBezTo>
                    <a:pt x="1616" y="2221"/>
                    <a:pt x="1773" y="1766"/>
                    <a:pt x="1716" y="13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1"/>
            <p:cNvSpPr/>
            <p:nvPr/>
          </p:nvSpPr>
          <p:spPr>
            <a:xfrm>
              <a:off x="8343053" y="2761274"/>
              <a:ext cx="74710" cy="74672"/>
            </a:xfrm>
            <a:custGeom>
              <a:rect b="b" l="l" r="r" t="t"/>
              <a:pathLst>
                <a:path extrusionOk="0" h="1930" w="1931">
                  <a:moveTo>
                    <a:pt x="1847" y="1747"/>
                  </a:moveTo>
                  <a:lnTo>
                    <a:pt x="1294" y="1929"/>
                  </a:lnTo>
                  <a:lnTo>
                    <a:pt x="0" y="637"/>
                  </a:lnTo>
                  <a:lnTo>
                    <a:pt x="184" y="83"/>
                  </a:lnTo>
                  <a:cubicBezTo>
                    <a:pt x="197" y="47"/>
                    <a:pt x="228" y="18"/>
                    <a:pt x="267" y="10"/>
                  </a:cubicBezTo>
                  <a:cubicBezTo>
                    <a:pt x="306" y="0"/>
                    <a:pt x="346" y="12"/>
                    <a:pt x="374" y="40"/>
                  </a:cubicBezTo>
                  <a:lnTo>
                    <a:pt x="1133" y="797"/>
                  </a:lnTo>
                  <a:lnTo>
                    <a:pt x="1890" y="1557"/>
                  </a:lnTo>
                  <a:cubicBezTo>
                    <a:pt x="1919" y="1585"/>
                    <a:pt x="1930" y="1625"/>
                    <a:pt x="1921" y="1664"/>
                  </a:cubicBezTo>
                  <a:cubicBezTo>
                    <a:pt x="1912" y="1703"/>
                    <a:pt x="1884" y="1733"/>
                    <a:pt x="1847" y="17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1"/>
            <p:cNvSpPr/>
            <p:nvPr/>
          </p:nvSpPr>
          <p:spPr>
            <a:xfrm>
              <a:off x="8103561" y="2999953"/>
              <a:ext cx="163581" cy="75059"/>
            </a:xfrm>
            <a:custGeom>
              <a:rect b="b" l="l" r="r" t="t"/>
              <a:pathLst>
                <a:path extrusionOk="0" h="1940" w="4228">
                  <a:moveTo>
                    <a:pt x="4212" y="1183"/>
                  </a:moveTo>
                  <a:cubicBezTo>
                    <a:pt x="4228" y="1377"/>
                    <a:pt x="4163" y="1571"/>
                    <a:pt x="4030" y="1713"/>
                  </a:cubicBezTo>
                  <a:cubicBezTo>
                    <a:pt x="3898" y="1857"/>
                    <a:pt x="3712" y="1939"/>
                    <a:pt x="3517" y="1939"/>
                  </a:cubicBezTo>
                  <a:lnTo>
                    <a:pt x="711" y="1939"/>
                  </a:lnTo>
                  <a:cubicBezTo>
                    <a:pt x="516" y="1939"/>
                    <a:pt x="330" y="1857"/>
                    <a:pt x="198" y="1713"/>
                  </a:cubicBezTo>
                  <a:cubicBezTo>
                    <a:pt x="65" y="1569"/>
                    <a:pt x="0" y="1377"/>
                    <a:pt x="16" y="1183"/>
                  </a:cubicBezTo>
                  <a:cubicBezTo>
                    <a:pt x="32" y="935"/>
                    <a:pt x="119" y="697"/>
                    <a:pt x="267" y="497"/>
                  </a:cubicBezTo>
                  <a:cubicBezTo>
                    <a:pt x="513" y="183"/>
                    <a:pt x="888" y="1"/>
                    <a:pt x="1286" y="1"/>
                  </a:cubicBezTo>
                  <a:lnTo>
                    <a:pt x="1306" y="1"/>
                  </a:lnTo>
                  <a:lnTo>
                    <a:pt x="1306" y="414"/>
                  </a:lnTo>
                  <a:cubicBezTo>
                    <a:pt x="1306" y="511"/>
                    <a:pt x="1349" y="602"/>
                    <a:pt x="1424" y="664"/>
                  </a:cubicBezTo>
                  <a:cubicBezTo>
                    <a:pt x="1499" y="725"/>
                    <a:pt x="1597" y="749"/>
                    <a:pt x="1692" y="730"/>
                  </a:cubicBezTo>
                  <a:lnTo>
                    <a:pt x="2114" y="646"/>
                  </a:lnTo>
                  <a:lnTo>
                    <a:pt x="2536" y="730"/>
                  </a:lnTo>
                  <a:cubicBezTo>
                    <a:pt x="2631" y="749"/>
                    <a:pt x="2729" y="725"/>
                    <a:pt x="2804" y="664"/>
                  </a:cubicBezTo>
                  <a:cubicBezTo>
                    <a:pt x="2878" y="602"/>
                    <a:pt x="2921" y="511"/>
                    <a:pt x="2922" y="414"/>
                  </a:cubicBezTo>
                  <a:lnTo>
                    <a:pt x="2922" y="1"/>
                  </a:lnTo>
                  <a:lnTo>
                    <a:pt x="2941" y="1"/>
                  </a:lnTo>
                  <a:cubicBezTo>
                    <a:pt x="3339" y="1"/>
                    <a:pt x="3716" y="184"/>
                    <a:pt x="3961" y="498"/>
                  </a:cubicBezTo>
                  <a:cubicBezTo>
                    <a:pt x="4109" y="697"/>
                    <a:pt x="4196" y="935"/>
                    <a:pt x="4212" y="11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1"/>
            <p:cNvSpPr/>
            <p:nvPr/>
          </p:nvSpPr>
          <p:spPr>
            <a:xfrm>
              <a:off x="8216575" y="2999914"/>
              <a:ext cx="50568" cy="75097"/>
            </a:xfrm>
            <a:custGeom>
              <a:rect b="b" l="l" r="r" t="t"/>
              <a:pathLst>
                <a:path extrusionOk="0" h="1941" w="1307">
                  <a:moveTo>
                    <a:pt x="1040" y="498"/>
                  </a:moveTo>
                  <a:cubicBezTo>
                    <a:pt x="794" y="184"/>
                    <a:pt x="418" y="2"/>
                    <a:pt x="20" y="1"/>
                  </a:cubicBezTo>
                  <a:lnTo>
                    <a:pt x="0" y="1"/>
                  </a:lnTo>
                  <a:lnTo>
                    <a:pt x="0" y="89"/>
                  </a:lnTo>
                  <a:cubicBezTo>
                    <a:pt x="219" y="174"/>
                    <a:pt x="411" y="315"/>
                    <a:pt x="555" y="498"/>
                  </a:cubicBezTo>
                  <a:cubicBezTo>
                    <a:pt x="704" y="698"/>
                    <a:pt x="791" y="936"/>
                    <a:pt x="806" y="1184"/>
                  </a:cubicBezTo>
                  <a:cubicBezTo>
                    <a:pt x="823" y="1378"/>
                    <a:pt x="756" y="1572"/>
                    <a:pt x="624" y="1714"/>
                  </a:cubicBezTo>
                  <a:cubicBezTo>
                    <a:pt x="492" y="1858"/>
                    <a:pt x="306" y="1940"/>
                    <a:pt x="111" y="1940"/>
                  </a:cubicBezTo>
                  <a:lnTo>
                    <a:pt x="596" y="1940"/>
                  </a:lnTo>
                  <a:cubicBezTo>
                    <a:pt x="791" y="1940"/>
                    <a:pt x="977" y="1858"/>
                    <a:pt x="1109" y="1714"/>
                  </a:cubicBezTo>
                  <a:cubicBezTo>
                    <a:pt x="1242" y="1572"/>
                    <a:pt x="1307" y="1378"/>
                    <a:pt x="1291" y="1184"/>
                  </a:cubicBezTo>
                  <a:cubicBezTo>
                    <a:pt x="1275" y="936"/>
                    <a:pt x="1189" y="698"/>
                    <a:pt x="1040" y="4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1"/>
            <p:cNvSpPr/>
            <p:nvPr/>
          </p:nvSpPr>
          <p:spPr>
            <a:xfrm>
              <a:off x="8141516" y="2918588"/>
              <a:ext cx="87633" cy="89645"/>
            </a:xfrm>
            <a:custGeom>
              <a:rect b="b" l="l" r="r" t="t"/>
              <a:pathLst>
                <a:path extrusionOk="0" h="2317" w="2265">
                  <a:moveTo>
                    <a:pt x="2264" y="647"/>
                  </a:moveTo>
                  <a:lnTo>
                    <a:pt x="2264" y="1132"/>
                  </a:lnTo>
                  <a:cubicBezTo>
                    <a:pt x="2265" y="1529"/>
                    <a:pt x="2056" y="1898"/>
                    <a:pt x="1715" y="2102"/>
                  </a:cubicBezTo>
                  <a:cubicBezTo>
                    <a:pt x="1357" y="2317"/>
                    <a:pt x="909" y="2317"/>
                    <a:pt x="551" y="2102"/>
                  </a:cubicBezTo>
                  <a:cubicBezTo>
                    <a:pt x="210" y="1898"/>
                    <a:pt x="1" y="1529"/>
                    <a:pt x="2" y="1132"/>
                  </a:cubicBezTo>
                  <a:lnTo>
                    <a:pt x="2" y="485"/>
                  </a:lnTo>
                  <a:cubicBezTo>
                    <a:pt x="2" y="485"/>
                    <a:pt x="1456" y="647"/>
                    <a:pt x="1456" y="0"/>
                  </a:cubicBezTo>
                  <a:cubicBezTo>
                    <a:pt x="1456" y="0"/>
                    <a:pt x="1618" y="647"/>
                    <a:pt x="2264" y="64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1"/>
            <p:cNvSpPr/>
            <p:nvPr/>
          </p:nvSpPr>
          <p:spPr>
            <a:xfrm>
              <a:off x="8174945" y="2943272"/>
              <a:ext cx="54205" cy="62871"/>
            </a:xfrm>
            <a:custGeom>
              <a:rect b="b" l="l" r="r" t="t"/>
              <a:pathLst>
                <a:path extrusionOk="0" h="1625" w="1401">
                  <a:moveTo>
                    <a:pt x="906" y="1"/>
                  </a:moveTo>
                  <a:lnTo>
                    <a:pt x="906" y="488"/>
                  </a:lnTo>
                  <a:cubicBezTo>
                    <a:pt x="906" y="887"/>
                    <a:pt x="693" y="1257"/>
                    <a:pt x="346" y="1461"/>
                  </a:cubicBezTo>
                  <a:cubicBezTo>
                    <a:pt x="238" y="1524"/>
                    <a:pt x="122" y="1570"/>
                    <a:pt x="0" y="1595"/>
                  </a:cubicBezTo>
                  <a:cubicBezTo>
                    <a:pt x="81" y="1613"/>
                    <a:pt x="164" y="1623"/>
                    <a:pt x="247" y="1623"/>
                  </a:cubicBezTo>
                  <a:cubicBezTo>
                    <a:pt x="456" y="1624"/>
                    <a:pt x="662" y="1569"/>
                    <a:pt x="840" y="1461"/>
                  </a:cubicBezTo>
                  <a:cubicBezTo>
                    <a:pt x="1188" y="1257"/>
                    <a:pt x="1401" y="887"/>
                    <a:pt x="1400" y="488"/>
                  </a:cubicBezTo>
                  <a:lnTo>
                    <a:pt x="140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1"/>
            <p:cNvSpPr/>
            <p:nvPr/>
          </p:nvSpPr>
          <p:spPr>
            <a:xfrm>
              <a:off x="8141555" y="2884308"/>
              <a:ext cx="87555" cy="59118"/>
            </a:xfrm>
            <a:custGeom>
              <a:rect b="b" l="l" r="r" t="t"/>
              <a:pathLst>
                <a:path extrusionOk="0" h="1528" w="2263">
                  <a:moveTo>
                    <a:pt x="2263" y="1222"/>
                  </a:moveTo>
                  <a:lnTo>
                    <a:pt x="2263" y="1528"/>
                  </a:lnTo>
                  <a:cubicBezTo>
                    <a:pt x="1617" y="1528"/>
                    <a:pt x="1455" y="882"/>
                    <a:pt x="1455" y="882"/>
                  </a:cubicBezTo>
                  <a:cubicBezTo>
                    <a:pt x="1455" y="1528"/>
                    <a:pt x="1" y="1367"/>
                    <a:pt x="1" y="1367"/>
                  </a:cubicBezTo>
                  <a:lnTo>
                    <a:pt x="1" y="1222"/>
                  </a:lnTo>
                  <a:cubicBezTo>
                    <a:pt x="1" y="859"/>
                    <a:pt x="166" y="513"/>
                    <a:pt x="458" y="296"/>
                  </a:cubicBezTo>
                  <a:cubicBezTo>
                    <a:pt x="859" y="0"/>
                    <a:pt x="1405" y="0"/>
                    <a:pt x="1806" y="296"/>
                  </a:cubicBezTo>
                  <a:cubicBezTo>
                    <a:pt x="2098" y="513"/>
                    <a:pt x="2263" y="859"/>
                    <a:pt x="2263" y="12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1"/>
            <p:cNvSpPr/>
            <p:nvPr/>
          </p:nvSpPr>
          <p:spPr>
            <a:xfrm>
              <a:off x="8174906" y="2886552"/>
              <a:ext cx="54243" cy="57571"/>
            </a:xfrm>
            <a:custGeom>
              <a:rect b="b" l="l" r="r" t="t"/>
              <a:pathLst>
                <a:path extrusionOk="0" h="1488" w="1402">
                  <a:moveTo>
                    <a:pt x="1064" y="339"/>
                  </a:moveTo>
                  <a:cubicBezTo>
                    <a:pt x="847" y="122"/>
                    <a:pt x="553" y="1"/>
                    <a:pt x="248" y="2"/>
                  </a:cubicBezTo>
                  <a:cubicBezTo>
                    <a:pt x="165" y="2"/>
                    <a:pt x="82" y="11"/>
                    <a:pt x="0" y="28"/>
                  </a:cubicBezTo>
                  <a:cubicBezTo>
                    <a:pt x="529" y="145"/>
                    <a:pt x="906" y="613"/>
                    <a:pt x="906" y="1155"/>
                  </a:cubicBezTo>
                  <a:lnTo>
                    <a:pt x="906" y="1322"/>
                  </a:lnTo>
                  <a:cubicBezTo>
                    <a:pt x="1048" y="1431"/>
                    <a:pt x="1222" y="1488"/>
                    <a:pt x="1401" y="1485"/>
                  </a:cubicBezTo>
                  <a:lnTo>
                    <a:pt x="1401" y="1155"/>
                  </a:lnTo>
                  <a:cubicBezTo>
                    <a:pt x="1402" y="848"/>
                    <a:pt x="1280" y="555"/>
                    <a:pt x="1064" y="3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1"/>
            <p:cNvSpPr/>
            <p:nvPr/>
          </p:nvSpPr>
          <p:spPr>
            <a:xfrm>
              <a:off x="8120895" y="2937391"/>
              <a:ext cx="20699" cy="31687"/>
            </a:xfrm>
            <a:custGeom>
              <a:rect b="b" l="l" r="r" t="t"/>
              <a:pathLst>
                <a:path extrusionOk="0" h="819" w="535">
                  <a:moveTo>
                    <a:pt x="535" y="1"/>
                  </a:moveTo>
                  <a:lnTo>
                    <a:pt x="535" y="819"/>
                  </a:lnTo>
                  <a:lnTo>
                    <a:pt x="458" y="819"/>
                  </a:lnTo>
                  <a:cubicBezTo>
                    <a:pt x="263" y="819"/>
                    <a:pt x="90" y="684"/>
                    <a:pt x="52" y="493"/>
                  </a:cubicBezTo>
                  <a:cubicBezTo>
                    <a:pt x="0" y="231"/>
                    <a:pt x="200" y="1"/>
                    <a:pt x="453" y="1"/>
                  </a:cubicBezTo>
                  <a:lnTo>
                    <a:pt x="5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1"/>
            <p:cNvSpPr/>
            <p:nvPr/>
          </p:nvSpPr>
          <p:spPr>
            <a:xfrm>
              <a:off x="8154052" y="2999914"/>
              <a:ext cx="62562" cy="29172"/>
            </a:xfrm>
            <a:custGeom>
              <a:rect b="b" l="l" r="r" t="t"/>
              <a:pathLst>
                <a:path extrusionOk="0" h="754" w="1617">
                  <a:moveTo>
                    <a:pt x="1616" y="1"/>
                  </a:moveTo>
                  <a:lnTo>
                    <a:pt x="1616" y="416"/>
                  </a:lnTo>
                  <a:cubicBezTo>
                    <a:pt x="1616" y="513"/>
                    <a:pt x="1573" y="605"/>
                    <a:pt x="1499" y="666"/>
                  </a:cubicBezTo>
                  <a:cubicBezTo>
                    <a:pt x="1424" y="728"/>
                    <a:pt x="1326" y="754"/>
                    <a:pt x="1231" y="735"/>
                  </a:cubicBezTo>
                  <a:lnTo>
                    <a:pt x="809" y="650"/>
                  </a:lnTo>
                  <a:lnTo>
                    <a:pt x="387" y="735"/>
                  </a:lnTo>
                  <a:cubicBezTo>
                    <a:pt x="292" y="754"/>
                    <a:pt x="194" y="728"/>
                    <a:pt x="119" y="666"/>
                  </a:cubicBezTo>
                  <a:cubicBezTo>
                    <a:pt x="44" y="605"/>
                    <a:pt x="1" y="513"/>
                    <a:pt x="0" y="416"/>
                  </a:cubicBezTo>
                  <a:lnTo>
                    <a:pt x="0" y="1"/>
                  </a:lnTo>
                  <a:lnTo>
                    <a:pt x="227" y="1"/>
                  </a:lnTo>
                  <a:cubicBezTo>
                    <a:pt x="585" y="217"/>
                    <a:pt x="1033" y="217"/>
                    <a:pt x="13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1"/>
            <p:cNvSpPr/>
            <p:nvPr/>
          </p:nvSpPr>
          <p:spPr>
            <a:xfrm>
              <a:off x="8203962" y="2892278"/>
              <a:ext cx="82835" cy="82758"/>
            </a:xfrm>
            <a:custGeom>
              <a:rect b="b" l="l" r="r" t="t"/>
              <a:pathLst>
                <a:path extrusionOk="0" h="2139" w="2141">
                  <a:moveTo>
                    <a:pt x="2141" y="486"/>
                  </a:moveTo>
                  <a:lnTo>
                    <a:pt x="576" y="2049"/>
                  </a:lnTo>
                  <a:cubicBezTo>
                    <a:pt x="560" y="2065"/>
                    <a:pt x="536" y="2077"/>
                    <a:pt x="511" y="2081"/>
                  </a:cubicBezTo>
                  <a:lnTo>
                    <a:pt x="133" y="2135"/>
                  </a:lnTo>
                  <a:cubicBezTo>
                    <a:pt x="99" y="2139"/>
                    <a:pt x="63" y="2127"/>
                    <a:pt x="38" y="2102"/>
                  </a:cubicBezTo>
                  <a:cubicBezTo>
                    <a:pt x="12" y="2077"/>
                    <a:pt x="1" y="2041"/>
                    <a:pt x="5" y="2007"/>
                  </a:cubicBezTo>
                  <a:lnTo>
                    <a:pt x="59" y="1629"/>
                  </a:lnTo>
                  <a:cubicBezTo>
                    <a:pt x="63" y="1603"/>
                    <a:pt x="74" y="1580"/>
                    <a:pt x="91" y="1563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1"/>
            <p:cNvSpPr/>
            <p:nvPr/>
          </p:nvSpPr>
          <p:spPr>
            <a:xfrm>
              <a:off x="8053303" y="2836642"/>
              <a:ext cx="38264" cy="289130"/>
            </a:xfrm>
            <a:custGeom>
              <a:rect b="b" l="l" r="r" t="t"/>
              <a:pathLst>
                <a:path extrusionOk="0" h="7473" w="989">
                  <a:moveTo>
                    <a:pt x="495" y="6984"/>
                  </a:moveTo>
                  <a:lnTo>
                    <a:pt x="495" y="488"/>
                  </a:lnTo>
                  <a:cubicBezTo>
                    <a:pt x="495" y="219"/>
                    <a:pt x="715" y="0"/>
                    <a:pt x="988" y="0"/>
                  </a:cubicBezTo>
                  <a:lnTo>
                    <a:pt x="486" y="0"/>
                  </a:lnTo>
                  <a:cubicBezTo>
                    <a:pt x="218" y="0"/>
                    <a:pt x="0" y="219"/>
                    <a:pt x="0" y="488"/>
                  </a:cubicBezTo>
                  <a:lnTo>
                    <a:pt x="0" y="6985"/>
                  </a:lnTo>
                  <a:cubicBezTo>
                    <a:pt x="0" y="7254"/>
                    <a:pt x="218" y="7473"/>
                    <a:pt x="486" y="7473"/>
                  </a:cubicBezTo>
                  <a:lnTo>
                    <a:pt x="988" y="7473"/>
                  </a:lnTo>
                  <a:cubicBezTo>
                    <a:pt x="716" y="7473"/>
                    <a:pt x="495" y="7254"/>
                    <a:pt x="495" y="69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1"/>
            <p:cNvSpPr/>
            <p:nvPr/>
          </p:nvSpPr>
          <p:spPr>
            <a:xfrm>
              <a:off x="8047384" y="2855755"/>
              <a:ext cx="12574" cy="50065"/>
            </a:xfrm>
            <a:custGeom>
              <a:rect b="b" l="l" r="r" t="t"/>
              <a:pathLst>
                <a:path extrusionOk="0" h="1294" w="325">
                  <a:moveTo>
                    <a:pt x="1" y="1"/>
                  </a:moveTo>
                  <a:lnTo>
                    <a:pt x="324" y="1"/>
                  </a:lnTo>
                  <a:lnTo>
                    <a:pt x="324" y="1294"/>
                  </a:lnTo>
                  <a:lnTo>
                    <a:pt x="1" y="12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1"/>
            <p:cNvSpPr/>
            <p:nvPr/>
          </p:nvSpPr>
          <p:spPr>
            <a:xfrm>
              <a:off x="8047151" y="2874520"/>
              <a:ext cx="12613" cy="12574"/>
            </a:xfrm>
            <a:custGeom>
              <a:rect b="b" l="l" r="r" t="t"/>
              <a:pathLst>
                <a:path extrusionOk="0" h="325" w="326">
                  <a:moveTo>
                    <a:pt x="325" y="162"/>
                  </a:moveTo>
                  <a:cubicBezTo>
                    <a:pt x="325" y="251"/>
                    <a:pt x="253" y="324"/>
                    <a:pt x="163" y="324"/>
                  </a:cubicBezTo>
                  <a:cubicBezTo>
                    <a:pt x="73" y="324"/>
                    <a:pt x="1" y="251"/>
                    <a:pt x="1" y="162"/>
                  </a:cubicBezTo>
                  <a:cubicBezTo>
                    <a:pt x="1" y="72"/>
                    <a:pt x="73" y="0"/>
                    <a:pt x="163" y="0"/>
                  </a:cubicBezTo>
                  <a:cubicBezTo>
                    <a:pt x="253" y="0"/>
                    <a:pt x="325" y="72"/>
                    <a:pt x="325" y="1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1"/>
            <p:cNvSpPr/>
            <p:nvPr/>
          </p:nvSpPr>
          <p:spPr>
            <a:xfrm>
              <a:off x="8046223" y="2755354"/>
              <a:ext cx="377963" cy="377034"/>
            </a:xfrm>
            <a:custGeom>
              <a:rect b="b" l="l" r="r" t="t"/>
              <a:pathLst>
                <a:path extrusionOk="0" h="9745" w="9769">
                  <a:moveTo>
                    <a:pt x="7986" y="362"/>
                  </a:moveTo>
                  <a:lnTo>
                    <a:pt x="9393" y="1771"/>
                  </a:lnTo>
                  <a:lnTo>
                    <a:pt x="9010" y="1898"/>
                  </a:lnTo>
                  <a:lnTo>
                    <a:pt x="7858" y="746"/>
                  </a:lnTo>
                  <a:lnTo>
                    <a:pt x="7986" y="362"/>
                  </a:lnTo>
                  <a:close/>
                  <a:moveTo>
                    <a:pt x="7672" y="1020"/>
                  </a:moveTo>
                  <a:lnTo>
                    <a:pt x="8737" y="2083"/>
                  </a:lnTo>
                  <a:lnTo>
                    <a:pt x="7785" y="3035"/>
                  </a:lnTo>
                  <a:cubicBezTo>
                    <a:pt x="7706" y="2786"/>
                    <a:pt x="7568" y="2558"/>
                    <a:pt x="7382" y="2373"/>
                  </a:cubicBezTo>
                  <a:cubicBezTo>
                    <a:pt x="7198" y="2189"/>
                    <a:pt x="6971" y="2050"/>
                    <a:pt x="6721" y="1971"/>
                  </a:cubicBezTo>
                  <a:lnTo>
                    <a:pt x="7672" y="1020"/>
                  </a:lnTo>
                  <a:close/>
                  <a:moveTo>
                    <a:pt x="6198" y="2235"/>
                  </a:moveTo>
                  <a:cubicBezTo>
                    <a:pt x="6537" y="2235"/>
                    <a:pt x="6876" y="2365"/>
                    <a:pt x="7135" y="2623"/>
                  </a:cubicBezTo>
                  <a:cubicBezTo>
                    <a:pt x="7644" y="3134"/>
                    <a:pt x="7652" y="3957"/>
                    <a:pt x="7154" y="4477"/>
                  </a:cubicBezTo>
                  <a:lnTo>
                    <a:pt x="7073" y="4557"/>
                  </a:lnTo>
                  <a:cubicBezTo>
                    <a:pt x="7062" y="4568"/>
                    <a:pt x="7050" y="4576"/>
                    <a:pt x="7036" y="4580"/>
                  </a:cubicBezTo>
                  <a:cubicBezTo>
                    <a:pt x="7024" y="4576"/>
                    <a:pt x="7013" y="4574"/>
                    <a:pt x="7001" y="4573"/>
                  </a:cubicBezTo>
                  <a:lnTo>
                    <a:pt x="6999" y="4573"/>
                  </a:lnTo>
                  <a:cubicBezTo>
                    <a:pt x="6992" y="4568"/>
                    <a:pt x="6984" y="4563"/>
                    <a:pt x="6978" y="4556"/>
                  </a:cubicBezTo>
                  <a:lnTo>
                    <a:pt x="5200" y="2779"/>
                  </a:lnTo>
                  <a:cubicBezTo>
                    <a:pt x="5188" y="2766"/>
                    <a:pt x="5180" y="2749"/>
                    <a:pt x="5180" y="2731"/>
                  </a:cubicBezTo>
                  <a:cubicBezTo>
                    <a:pt x="5180" y="2714"/>
                    <a:pt x="5188" y="2697"/>
                    <a:pt x="5200" y="2684"/>
                  </a:cubicBezTo>
                  <a:lnTo>
                    <a:pt x="5281" y="2603"/>
                  </a:lnTo>
                  <a:cubicBezTo>
                    <a:pt x="5538" y="2358"/>
                    <a:pt x="5868" y="2235"/>
                    <a:pt x="6198" y="2235"/>
                  </a:cubicBezTo>
                  <a:close/>
                  <a:moveTo>
                    <a:pt x="3591" y="3580"/>
                  </a:moveTo>
                  <a:cubicBezTo>
                    <a:pt x="4097" y="3580"/>
                    <a:pt x="4521" y="3970"/>
                    <a:pt x="4561" y="4478"/>
                  </a:cubicBezTo>
                  <a:lnTo>
                    <a:pt x="4415" y="4624"/>
                  </a:lnTo>
                  <a:cubicBezTo>
                    <a:pt x="4250" y="4520"/>
                    <a:pt x="4128" y="4361"/>
                    <a:pt x="4073" y="4175"/>
                  </a:cubicBezTo>
                  <a:cubicBezTo>
                    <a:pt x="4054" y="4102"/>
                    <a:pt x="3989" y="4052"/>
                    <a:pt x="3915" y="4052"/>
                  </a:cubicBezTo>
                  <a:cubicBezTo>
                    <a:pt x="3908" y="4052"/>
                    <a:pt x="3901" y="4053"/>
                    <a:pt x="3894" y="4053"/>
                  </a:cubicBezTo>
                  <a:cubicBezTo>
                    <a:pt x="3813" y="4064"/>
                    <a:pt x="3752" y="4133"/>
                    <a:pt x="3752" y="4215"/>
                  </a:cubicBezTo>
                  <a:cubicBezTo>
                    <a:pt x="3754" y="4276"/>
                    <a:pt x="3727" y="4334"/>
                    <a:pt x="3681" y="4373"/>
                  </a:cubicBezTo>
                  <a:cubicBezTo>
                    <a:pt x="3524" y="4513"/>
                    <a:pt x="3149" y="4558"/>
                    <a:pt x="2820" y="4558"/>
                  </a:cubicBezTo>
                  <a:cubicBezTo>
                    <a:pt x="2749" y="4558"/>
                    <a:pt x="2680" y="4556"/>
                    <a:pt x="2616" y="4552"/>
                  </a:cubicBezTo>
                  <a:lnTo>
                    <a:pt x="2616" y="4540"/>
                  </a:lnTo>
                  <a:cubicBezTo>
                    <a:pt x="2624" y="4020"/>
                    <a:pt x="3039" y="3598"/>
                    <a:pt x="3559" y="3581"/>
                  </a:cubicBezTo>
                  <a:cubicBezTo>
                    <a:pt x="3570" y="3581"/>
                    <a:pt x="3580" y="3580"/>
                    <a:pt x="3591" y="3580"/>
                  </a:cubicBezTo>
                  <a:close/>
                  <a:moveTo>
                    <a:pt x="2294" y="4878"/>
                  </a:moveTo>
                  <a:lnTo>
                    <a:pt x="2294" y="5337"/>
                  </a:lnTo>
                  <a:cubicBezTo>
                    <a:pt x="2196" y="5303"/>
                    <a:pt x="2131" y="5211"/>
                    <a:pt x="2131" y="5108"/>
                  </a:cubicBezTo>
                  <a:cubicBezTo>
                    <a:pt x="2131" y="5005"/>
                    <a:pt x="2196" y="4912"/>
                    <a:pt x="2294" y="4878"/>
                  </a:cubicBezTo>
                  <a:close/>
                  <a:moveTo>
                    <a:pt x="5732" y="3769"/>
                  </a:moveTo>
                  <a:lnTo>
                    <a:pt x="5987" y="4025"/>
                  </a:lnTo>
                  <a:lnTo>
                    <a:pt x="4550" y="5463"/>
                  </a:lnTo>
                  <a:lnTo>
                    <a:pt x="4251" y="5505"/>
                  </a:lnTo>
                  <a:lnTo>
                    <a:pt x="4294" y="5206"/>
                  </a:lnTo>
                  <a:lnTo>
                    <a:pt x="5732" y="3769"/>
                  </a:lnTo>
                  <a:close/>
                  <a:moveTo>
                    <a:pt x="3917" y="4593"/>
                  </a:moveTo>
                  <a:cubicBezTo>
                    <a:pt x="3988" y="4696"/>
                    <a:pt x="4077" y="4785"/>
                    <a:pt x="4179" y="4856"/>
                  </a:cubicBezTo>
                  <a:lnTo>
                    <a:pt x="4050" y="4986"/>
                  </a:lnTo>
                  <a:cubicBezTo>
                    <a:pt x="4006" y="5028"/>
                    <a:pt x="3979" y="5084"/>
                    <a:pt x="3971" y="5142"/>
                  </a:cubicBezTo>
                  <a:lnTo>
                    <a:pt x="3916" y="5520"/>
                  </a:lnTo>
                  <a:cubicBezTo>
                    <a:pt x="3904" y="5607"/>
                    <a:pt x="3933" y="5694"/>
                    <a:pt x="3995" y="5756"/>
                  </a:cubicBezTo>
                  <a:cubicBezTo>
                    <a:pt x="4047" y="5807"/>
                    <a:pt x="4117" y="5836"/>
                    <a:pt x="4190" y="5836"/>
                  </a:cubicBezTo>
                  <a:cubicBezTo>
                    <a:pt x="4203" y="5836"/>
                    <a:pt x="4216" y="5835"/>
                    <a:pt x="4229" y="5833"/>
                  </a:cubicBezTo>
                  <a:lnTo>
                    <a:pt x="4452" y="5801"/>
                  </a:lnTo>
                  <a:lnTo>
                    <a:pt x="4452" y="5801"/>
                  </a:lnTo>
                  <a:cubicBezTo>
                    <a:pt x="4369" y="5959"/>
                    <a:pt x="4244" y="6093"/>
                    <a:pt x="4089" y="6184"/>
                  </a:cubicBezTo>
                  <a:cubicBezTo>
                    <a:pt x="3941" y="6273"/>
                    <a:pt x="3772" y="6322"/>
                    <a:pt x="3598" y="6322"/>
                  </a:cubicBezTo>
                  <a:cubicBezTo>
                    <a:pt x="3596" y="6322"/>
                    <a:pt x="3595" y="6322"/>
                    <a:pt x="3593" y="6322"/>
                  </a:cubicBezTo>
                  <a:lnTo>
                    <a:pt x="3587" y="6322"/>
                  </a:lnTo>
                  <a:cubicBezTo>
                    <a:pt x="3051" y="6321"/>
                    <a:pt x="2617" y="5885"/>
                    <a:pt x="2616" y="5348"/>
                  </a:cubicBezTo>
                  <a:lnTo>
                    <a:pt x="2616" y="4875"/>
                  </a:lnTo>
                  <a:cubicBezTo>
                    <a:pt x="2679" y="4878"/>
                    <a:pt x="2754" y="4881"/>
                    <a:pt x="2837" y="4881"/>
                  </a:cubicBezTo>
                  <a:cubicBezTo>
                    <a:pt x="3179" y="4881"/>
                    <a:pt x="3647" y="4835"/>
                    <a:pt x="3896" y="4612"/>
                  </a:cubicBezTo>
                  <a:cubicBezTo>
                    <a:pt x="3904" y="4606"/>
                    <a:pt x="3911" y="4599"/>
                    <a:pt x="3917" y="4593"/>
                  </a:cubicBezTo>
                  <a:close/>
                  <a:moveTo>
                    <a:pt x="4252" y="6493"/>
                  </a:moveTo>
                  <a:lnTo>
                    <a:pt x="4252" y="6746"/>
                  </a:lnTo>
                  <a:cubicBezTo>
                    <a:pt x="4252" y="6794"/>
                    <a:pt x="4229" y="6840"/>
                    <a:pt x="4191" y="6871"/>
                  </a:cubicBezTo>
                  <a:cubicBezTo>
                    <a:pt x="4162" y="6895"/>
                    <a:pt x="4125" y="6908"/>
                    <a:pt x="4088" y="6908"/>
                  </a:cubicBezTo>
                  <a:cubicBezTo>
                    <a:pt x="4077" y="6908"/>
                    <a:pt x="4066" y="6907"/>
                    <a:pt x="4055" y="6904"/>
                  </a:cubicBezTo>
                  <a:lnTo>
                    <a:pt x="3758" y="6847"/>
                  </a:lnTo>
                  <a:lnTo>
                    <a:pt x="3758" y="6644"/>
                  </a:lnTo>
                  <a:cubicBezTo>
                    <a:pt x="3921" y="6624"/>
                    <a:pt x="4081" y="6573"/>
                    <a:pt x="4225" y="6493"/>
                  </a:cubicBezTo>
                  <a:close/>
                  <a:moveTo>
                    <a:pt x="2963" y="6493"/>
                  </a:moveTo>
                  <a:cubicBezTo>
                    <a:pt x="3109" y="6573"/>
                    <a:pt x="3268" y="6624"/>
                    <a:pt x="3434" y="6644"/>
                  </a:cubicBezTo>
                  <a:lnTo>
                    <a:pt x="3434" y="6847"/>
                  </a:lnTo>
                  <a:lnTo>
                    <a:pt x="3138" y="6904"/>
                  </a:lnTo>
                  <a:cubicBezTo>
                    <a:pt x="3127" y="6907"/>
                    <a:pt x="3116" y="6908"/>
                    <a:pt x="3105" y="6908"/>
                  </a:cubicBezTo>
                  <a:cubicBezTo>
                    <a:pt x="3046" y="6908"/>
                    <a:pt x="2990" y="6878"/>
                    <a:pt x="2960" y="6824"/>
                  </a:cubicBezTo>
                  <a:cubicBezTo>
                    <a:pt x="2946" y="6799"/>
                    <a:pt x="2940" y="6770"/>
                    <a:pt x="2940" y="6742"/>
                  </a:cubicBezTo>
                  <a:lnTo>
                    <a:pt x="2940" y="6493"/>
                  </a:lnTo>
                  <a:close/>
                  <a:moveTo>
                    <a:pt x="4556" y="6491"/>
                  </a:moveTo>
                  <a:cubicBezTo>
                    <a:pt x="4856" y="6528"/>
                    <a:pt x="5129" y="6683"/>
                    <a:pt x="5314" y="6921"/>
                  </a:cubicBezTo>
                  <a:cubicBezTo>
                    <a:pt x="5445" y="7098"/>
                    <a:pt x="5522" y="7309"/>
                    <a:pt x="5534" y="7528"/>
                  </a:cubicBezTo>
                  <a:cubicBezTo>
                    <a:pt x="5547" y="7679"/>
                    <a:pt x="5495" y="7828"/>
                    <a:pt x="5393" y="7940"/>
                  </a:cubicBezTo>
                  <a:lnTo>
                    <a:pt x="5393" y="7936"/>
                  </a:lnTo>
                  <a:cubicBezTo>
                    <a:pt x="5303" y="8032"/>
                    <a:pt x="5182" y="8092"/>
                    <a:pt x="5050" y="8103"/>
                  </a:cubicBezTo>
                  <a:lnTo>
                    <a:pt x="5050" y="7465"/>
                  </a:lnTo>
                  <a:cubicBezTo>
                    <a:pt x="5050" y="7384"/>
                    <a:pt x="4992" y="7311"/>
                    <a:pt x="4913" y="7299"/>
                  </a:cubicBezTo>
                  <a:cubicBezTo>
                    <a:pt x="4905" y="7298"/>
                    <a:pt x="4897" y="7298"/>
                    <a:pt x="4890" y="7298"/>
                  </a:cubicBezTo>
                  <a:cubicBezTo>
                    <a:pt x="4800" y="7298"/>
                    <a:pt x="4727" y="7371"/>
                    <a:pt x="4727" y="7460"/>
                  </a:cubicBezTo>
                  <a:lnTo>
                    <a:pt x="4727" y="8109"/>
                  </a:lnTo>
                  <a:lnTo>
                    <a:pt x="3758" y="8109"/>
                  </a:lnTo>
                  <a:lnTo>
                    <a:pt x="3758" y="7171"/>
                  </a:lnTo>
                  <a:lnTo>
                    <a:pt x="3982" y="7217"/>
                  </a:lnTo>
                  <a:cubicBezTo>
                    <a:pt x="4013" y="7224"/>
                    <a:pt x="4045" y="7227"/>
                    <a:pt x="4076" y="7227"/>
                  </a:cubicBezTo>
                  <a:cubicBezTo>
                    <a:pt x="4186" y="7227"/>
                    <a:pt x="4294" y="7188"/>
                    <a:pt x="4380" y="7117"/>
                  </a:cubicBezTo>
                  <a:cubicBezTo>
                    <a:pt x="4492" y="7024"/>
                    <a:pt x="4556" y="6885"/>
                    <a:pt x="4556" y="6740"/>
                  </a:cubicBezTo>
                  <a:lnTo>
                    <a:pt x="4556" y="6491"/>
                  </a:lnTo>
                  <a:close/>
                  <a:moveTo>
                    <a:pt x="2616" y="6483"/>
                  </a:moveTo>
                  <a:lnTo>
                    <a:pt x="2616" y="6740"/>
                  </a:lnTo>
                  <a:cubicBezTo>
                    <a:pt x="2616" y="6885"/>
                    <a:pt x="2682" y="7024"/>
                    <a:pt x="2796" y="7117"/>
                  </a:cubicBezTo>
                  <a:cubicBezTo>
                    <a:pt x="2884" y="7188"/>
                    <a:pt x="2995" y="7227"/>
                    <a:pt x="3107" y="7227"/>
                  </a:cubicBezTo>
                  <a:cubicBezTo>
                    <a:pt x="3139" y="7227"/>
                    <a:pt x="3171" y="7224"/>
                    <a:pt x="3203" y="7217"/>
                  </a:cubicBezTo>
                  <a:lnTo>
                    <a:pt x="3434" y="7171"/>
                  </a:lnTo>
                  <a:lnTo>
                    <a:pt x="3434" y="8109"/>
                  </a:lnTo>
                  <a:lnTo>
                    <a:pt x="2465" y="8109"/>
                  </a:lnTo>
                  <a:lnTo>
                    <a:pt x="2465" y="7466"/>
                  </a:lnTo>
                  <a:cubicBezTo>
                    <a:pt x="2465" y="7394"/>
                    <a:pt x="2418" y="7327"/>
                    <a:pt x="2348" y="7307"/>
                  </a:cubicBezTo>
                  <a:cubicBezTo>
                    <a:pt x="2329" y="7301"/>
                    <a:pt x="2311" y="7298"/>
                    <a:pt x="2293" y="7298"/>
                  </a:cubicBezTo>
                  <a:cubicBezTo>
                    <a:pt x="2199" y="7298"/>
                    <a:pt x="2123" y="7371"/>
                    <a:pt x="2123" y="7460"/>
                  </a:cubicBezTo>
                  <a:lnTo>
                    <a:pt x="2123" y="8115"/>
                  </a:lnTo>
                  <a:cubicBezTo>
                    <a:pt x="1979" y="8104"/>
                    <a:pt x="1846" y="8034"/>
                    <a:pt x="1755" y="7924"/>
                  </a:cubicBezTo>
                  <a:cubicBezTo>
                    <a:pt x="1663" y="7814"/>
                    <a:pt x="1618" y="7672"/>
                    <a:pt x="1630" y="7528"/>
                  </a:cubicBezTo>
                  <a:cubicBezTo>
                    <a:pt x="1644" y="7308"/>
                    <a:pt x="1720" y="7097"/>
                    <a:pt x="1852" y="6919"/>
                  </a:cubicBezTo>
                  <a:cubicBezTo>
                    <a:pt x="2039" y="6678"/>
                    <a:pt x="2314" y="6521"/>
                    <a:pt x="2616" y="6483"/>
                  </a:cubicBezTo>
                  <a:close/>
                  <a:moveTo>
                    <a:pt x="4892" y="2919"/>
                  </a:moveTo>
                  <a:cubicBezTo>
                    <a:pt x="4910" y="2952"/>
                    <a:pt x="4932" y="2982"/>
                    <a:pt x="4957" y="3009"/>
                  </a:cubicBezTo>
                  <a:lnTo>
                    <a:pt x="5487" y="3541"/>
                  </a:lnTo>
                  <a:lnTo>
                    <a:pt x="4832" y="4197"/>
                  </a:lnTo>
                  <a:cubicBezTo>
                    <a:pt x="4675" y="3630"/>
                    <a:pt x="4161" y="3247"/>
                    <a:pt x="3588" y="3247"/>
                  </a:cubicBezTo>
                  <a:cubicBezTo>
                    <a:pt x="3530" y="3247"/>
                    <a:pt x="3472" y="3251"/>
                    <a:pt x="3413" y="3259"/>
                  </a:cubicBezTo>
                  <a:cubicBezTo>
                    <a:pt x="2774" y="3345"/>
                    <a:pt x="2295" y="3892"/>
                    <a:pt x="2294" y="4541"/>
                  </a:cubicBezTo>
                  <a:lnTo>
                    <a:pt x="2294" y="4549"/>
                  </a:lnTo>
                  <a:cubicBezTo>
                    <a:pt x="2007" y="4589"/>
                    <a:pt x="1797" y="4839"/>
                    <a:pt x="1809" y="5129"/>
                  </a:cubicBezTo>
                  <a:cubicBezTo>
                    <a:pt x="1819" y="5419"/>
                    <a:pt x="2046" y="5653"/>
                    <a:pt x="2335" y="5672"/>
                  </a:cubicBezTo>
                  <a:cubicBezTo>
                    <a:pt x="2381" y="5855"/>
                    <a:pt x="2467" y="6025"/>
                    <a:pt x="2586" y="6172"/>
                  </a:cubicBezTo>
                  <a:cubicBezTo>
                    <a:pt x="2200" y="6218"/>
                    <a:pt x="1850" y="6416"/>
                    <a:pt x="1611" y="6724"/>
                  </a:cubicBezTo>
                  <a:cubicBezTo>
                    <a:pt x="1443" y="6947"/>
                    <a:pt x="1345" y="7217"/>
                    <a:pt x="1328" y="7497"/>
                  </a:cubicBezTo>
                  <a:cubicBezTo>
                    <a:pt x="1325" y="7527"/>
                    <a:pt x="1324" y="7558"/>
                    <a:pt x="1325" y="7587"/>
                  </a:cubicBezTo>
                  <a:cubicBezTo>
                    <a:pt x="1333" y="8056"/>
                    <a:pt x="1715" y="8432"/>
                    <a:pt x="2184" y="8432"/>
                  </a:cubicBezTo>
                  <a:lnTo>
                    <a:pt x="5004" y="8432"/>
                  </a:lnTo>
                  <a:cubicBezTo>
                    <a:pt x="5473" y="8432"/>
                    <a:pt x="5856" y="8058"/>
                    <a:pt x="5865" y="7591"/>
                  </a:cubicBezTo>
                  <a:cubicBezTo>
                    <a:pt x="5866" y="7561"/>
                    <a:pt x="5865" y="7531"/>
                    <a:pt x="5863" y="7501"/>
                  </a:cubicBezTo>
                  <a:cubicBezTo>
                    <a:pt x="5845" y="7222"/>
                    <a:pt x="5746" y="6953"/>
                    <a:pt x="5577" y="6729"/>
                  </a:cubicBezTo>
                  <a:cubicBezTo>
                    <a:pt x="5338" y="6423"/>
                    <a:pt x="4986" y="6225"/>
                    <a:pt x="4600" y="6180"/>
                  </a:cubicBezTo>
                  <a:cubicBezTo>
                    <a:pt x="4733" y="6016"/>
                    <a:pt x="4824" y="5823"/>
                    <a:pt x="4865" y="5617"/>
                  </a:cubicBezTo>
                  <a:lnTo>
                    <a:pt x="6191" y="4295"/>
                  </a:lnTo>
                  <a:lnTo>
                    <a:pt x="6191" y="8756"/>
                  </a:lnTo>
                  <a:lnTo>
                    <a:pt x="1001" y="8756"/>
                  </a:lnTo>
                  <a:lnTo>
                    <a:pt x="1001" y="2919"/>
                  </a:lnTo>
                  <a:close/>
                  <a:moveTo>
                    <a:pt x="7961" y="0"/>
                  </a:moveTo>
                  <a:cubicBezTo>
                    <a:pt x="7940" y="0"/>
                    <a:pt x="7919" y="3"/>
                    <a:pt x="7898" y="7"/>
                  </a:cubicBezTo>
                  <a:cubicBezTo>
                    <a:pt x="7805" y="30"/>
                    <a:pt x="7729" y="99"/>
                    <a:pt x="7700" y="190"/>
                  </a:cubicBezTo>
                  <a:lnTo>
                    <a:pt x="7527" y="706"/>
                  </a:lnTo>
                  <a:lnTo>
                    <a:pt x="6334" y="1902"/>
                  </a:lnTo>
                  <a:cubicBezTo>
                    <a:pt x="6295" y="1899"/>
                    <a:pt x="6256" y="1898"/>
                    <a:pt x="6216" y="1898"/>
                  </a:cubicBezTo>
                  <a:cubicBezTo>
                    <a:pt x="6078" y="1898"/>
                    <a:pt x="5941" y="1915"/>
                    <a:pt x="5807" y="1949"/>
                  </a:cubicBezTo>
                  <a:lnTo>
                    <a:pt x="672" y="1949"/>
                  </a:lnTo>
                  <a:cubicBezTo>
                    <a:pt x="300" y="1949"/>
                    <a:pt x="0" y="2265"/>
                    <a:pt x="28" y="2644"/>
                  </a:cubicBezTo>
                  <a:cubicBezTo>
                    <a:pt x="30" y="2668"/>
                    <a:pt x="41" y="2691"/>
                    <a:pt x="60" y="2707"/>
                  </a:cubicBezTo>
                  <a:cubicBezTo>
                    <a:pt x="103" y="2742"/>
                    <a:pt x="147" y="2757"/>
                    <a:pt x="188" y="2757"/>
                  </a:cubicBezTo>
                  <a:cubicBezTo>
                    <a:pt x="304" y="2757"/>
                    <a:pt x="391" y="2636"/>
                    <a:pt x="328" y="2513"/>
                  </a:cubicBezTo>
                  <a:cubicBezTo>
                    <a:pt x="272" y="2403"/>
                    <a:pt x="357" y="2273"/>
                    <a:pt x="481" y="2273"/>
                  </a:cubicBezTo>
                  <a:lnTo>
                    <a:pt x="5167" y="2273"/>
                  </a:lnTo>
                  <a:cubicBezTo>
                    <a:pt x="5127" y="2305"/>
                    <a:pt x="5088" y="2340"/>
                    <a:pt x="5051" y="2378"/>
                  </a:cubicBezTo>
                  <a:lnTo>
                    <a:pt x="4970" y="2457"/>
                  </a:lnTo>
                  <a:cubicBezTo>
                    <a:pt x="4932" y="2497"/>
                    <a:pt x="4901" y="2544"/>
                    <a:pt x="4882" y="2596"/>
                  </a:cubicBezTo>
                  <a:lnTo>
                    <a:pt x="839" y="2596"/>
                  </a:lnTo>
                  <a:cubicBezTo>
                    <a:pt x="750" y="2596"/>
                    <a:pt x="678" y="2668"/>
                    <a:pt x="678" y="2758"/>
                  </a:cubicBezTo>
                  <a:lnTo>
                    <a:pt x="678" y="8916"/>
                  </a:lnTo>
                  <a:cubicBezTo>
                    <a:pt x="678" y="9007"/>
                    <a:pt x="750" y="9079"/>
                    <a:pt x="839" y="9079"/>
                  </a:cubicBezTo>
                  <a:lnTo>
                    <a:pt x="6376" y="9079"/>
                  </a:lnTo>
                  <a:cubicBezTo>
                    <a:pt x="6452" y="9079"/>
                    <a:pt x="6514" y="9017"/>
                    <a:pt x="6514" y="8942"/>
                  </a:cubicBezTo>
                  <a:lnTo>
                    <a:pt x="6514" y="4566"/>
                  </a:lnTo>
                  <a:lnTo>
                    <a:pt x="6747" y="4799"/>
                  </a:lnTo>
                  <a:cubicBezTo>
                    <a:pt x="6774" y="4825"/>
                    <a:pt x="6804" y="4847"/>
                    <a:pt x="6837" y="4864"/>
                  </a:cubicBezTo>
                  <a:lnTo>
                    <a:pt x="6837" y="9127"/>
                  </a:lnTo>
                  <a:cubicBezTo>
                    <a:pt x="6837" y="9280"/>
                    <a:pt x="6714" y="9403"/>
                    <a:pt x="6562" y="9403"/>
                  </a:cubicBezTo>
                  <a:lnTo>
                    <a:pt x="522" y="9403"/>
                  </a:lnTo>
                  <a:cubicBezTo>
                    <a:pt x="429" y="9403"/>
                    <a:pt x="354" y="9327"/>
                    <a:pt x="354" y="9233"/>
                  </a:cubicBezTo>
                  <a:lnTo>
                    <a:pt x="354" y="3844"/>
                  </a:lnTo>
                  <a:cubicBezTo>
                    <a:pt x="354" y="3819"/>
                    <a:pt x="343" y="3795"/>
                    <a:pt x="324" y="3778"/>
                  </a:cubicBezTo>
                  <a:cubicBezTo>
                    <a:pt x="280" y="3740"/>
                    <a:pt x="234" y="3724"/>
                    <a:pt x="192" y="3724"/>
                  </a:cubicBezTo>
                  <a:cubicBezTo>
                    <a:pt x="103" y="3724"/>
                    <a:pt x="31" y="3797"/>
                    <a:pt x="31" y="3886"/>
                  </a:cubicBezTo>
                  <a:lnTo>
                    <a:pt x="31" y="9096"/>
                  </a:lnTo>
                  <a:cubicBezTo>
                    <a:pt x="31" y="9454"/>
                    <a:pt x="321" y="9745"/>
                    <a:pt x="680" y="9745"/>
                  </a:cubicBezTo>
                  <a:lnTo>
                    <a:pt x="6511" y="9745"/>
                  </a:lnTo>
                  <a:cubicBezTo>
                    <a:pt x="6870" y="9745"/>
                    <a:pt x="7161" y="9454"/>
                    <a:pt x="7161" y="9096"/>
                  </a:cubicBezTo>
                  <a:lnTo>
                    <a:pt x="7161" y="4883"/>
                  </a:lnTo>
                  <a:cubicBezTo>
                    <a:pt x="7212" y="4864"/>
                    <a:pt x="7260" y="4834"/>
                    <a:pt x="7298" y="4795"/>
                  </a:cubicBezTo>
                  <a:lnTo>
                    <a:pt x="7379" y="4714"/>
                  </a:lnTo>
                  <a:cubicBezTo>
                    <a:pt x="7717" y="4375"/>
                    <a:pt x="7891" y="3905"/>
                    <a:pt x="7855" y="3428"/>
                  </a:cubicBezTo>
                  <a:lnTo>
                    <a:pt x="9049" y="2232"/>
                  </a:lnTo>
                  <a:lnTo>
                    <a:pt x="9563" y="2059"/>
                  </a:lnTo>
                  <a:cubicBezTo>
                    <a:pt x="9655" y="2029"/>
                    <a:pt x="9724" y="1954"/>
                    <a:pt x="9746" y="1861"/>
                  </a:cubicBezTo>
                  <a:cubicBezTo>
                    <a:pt x="9768" y="1766"/>
                    <a:pt x="9740" y="1669"/>
                    <a:pt x="9672" y="1600"/>
                  </a:cubicBezTo>
                  <a:lnTo>
                    <a:pt x="8156" y="82"/>
                  </a:lnTo>
                  <a:cubicBezTo>
                    <a:pt x="8104" y="29"/>
                    <a:pt x="8034" y="0"/>
                    <a:pt x="79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1" name="Google Shape;126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342560">
            <a:off x="-975592" y="3808469"/>
            <a:ext cx="3200687" cy="2114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2" name="Google Shape;1262;p21"/>
          <p:cNvGrpSpPr/>
          <p:nvPr/>
        </p:nvGrpSpPr>
        <p:grpSpPr>
          <a:xfrm>
            <a:off x="8424000" y="2232538"/>
            <a:ext cx="1078525" cy="774400"/>
            <a:chOff x="4972825" y="2605125"/>
            <a:chExt cx="1078525" cy="774400"/>
          </a:xfrm>
        </p:grpSpPr>
        <p:sp>
          <p:nvSpPr>
            <p:cNvPr id="1263" name="Google Shape;1263;p21"/>
            <p:cNvSpPr/>
            <p:nvPr/>
          </p:nvSpPr>
          <p:spPr>
            <a:xfrm>
              <a:off x="4972825" y="2605125"/>
              <a:ext cx="1064450" cy="594500"/>
            </a:xfrm>
            <a:custGeom>
              <a:rect b="b" l="l" r="r" t="t"/>
              <a:pathLst>
                <a:path extrusionOk="0" h="23780" w="42578">
                  <a:moveTo>
                    <a:pt x="5669" y="1"/>
                  </a:moveTo>
                  <a:cubicBezTo>
                    <a:pt x="4662" y="1"/>
                    <a:pt x="3784" y="718"/>
                    <a:pt x="3596" y="1724"/>
                  </a:cubicBezTo>
                  <a:lnTo>
                    <a:pt x="48" y="20646"/>
                  </a:lnTo>
                  <a:cubicBezTo>
                    <a:pt x="8" y="20859"/>
                    <a:pt x="1" y="21078"/>
                    <a:pt x="27" y="21293"/>
                  </a:cubicBezTo>
                  <a:lnTo>
                    <a:pt x="1101" y="23780"/>
                  </a:lnTo>
                  <a:lnTo>
                    <a:pt x="5421" y="4305"/>
                  </a:lnTo>
                  <a:lnTo>
                    <a:pt x="42578" y="6659"/>
                  </a:lnTo>
                  <a:lnTo>
                    <a:pt x="41379" y="4420"/>
                  </a:lnTo>
                  <a:cubicBezTo>
                    <a:pt x="41071" y="3701"/>
                    <a:pt x="40392" y="3212"/>
                    <a:pt x="39613" y="3147"/>
                  </a:cubicBezTo>
                  <a:lnTo>
                    <a:pt x="5845" y="8"/>
                  </a:lnTo>
                  <a:cubicBezTo>
                    <a:pt x="5786" y="3"/>
                    <a:pt x="5727" y="1"/>
                    <a:pt x="56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1"/>
            <p:cNvSpPr/>
            <p:nvPr/>
          </p:nvSpPr>
          <p:spPr>
            <a:xfrm>
              <a:off x="4989100" y="2683800"/>
              <a:ext cx="1062250" cy="695725"/>
            </a:xfrm>
            <a:custGeom>
              <a:rect b="b" l="l" r="r" t="t"/>
              <a:pathLst>
                <a:path extrusionOk="0" h="27829" w="42490">
                  <a:moveTo>
                    <a:pt x="5554" y="0"/>
                  </a:moveTo>
                  <a:cubicBezTo>
                    <a:pt x="4545" y="0"/>
                    <a:pt x="3666" y="720"/>
                    <a:pt x="3479" y="1726"/>
                  </a:cubicBezTo>
                  <a:lnTo>
                    <a:pt x="231" y="19249"/>
                  </a:lnTo>
                  <a:cubicBezTo>
                    <a:pt x="0" y="20491"/>
                    <a:pt x="905" y="21657"/>
                    <a:pt x="2165" y="21741"/>
                  </a:cubicBezTo>
                  <a:lnTo>
                    <a:pt x="11574" y="22371"/>
                  </a:lnTo>
                  <a:cubicBezTo>
                    <a:pt x="12221" y="22415"/>
                    <a:pt x="12813" y="22753"/>
                    <a:pt x="13179" y="23290"/>
                  </a:cubicBezTo>
                  <a:lnTo>
                    <a:pt x="15638" y="26905"/>
                  </a:lnTo>
                  <a:cubicBezTo>
                    <a:pt x="16050" y="27509"/>
                    <a:pt x="16714" y="27829"/>
                    <a:pt x="17386" y="27829"/>
                  </a:cubicBezTo>
                  <a:cubicBezTo>
                    <a:pt x="17864" y="27829"/>
                    <a:pt x="18347" y="27667"/>
                    <a:pt x="18745" y="27330"/>
                  </a:cubicBezTo>
                  <a:lnTo>
                    <a:pt x="22646" y="24039"/>
                  </a:lnTo>
                  <a:cubicBezTo>
                    <a:pt x="23029" y="23717"/>
                    <a:pt x="23512" y="23542"/>
                    <a:pt x="24010" y="23542"/>
                  </a:cubicBezTo>
                  <a:cubicBezTo>
                    <a:pt x="24050" y="23542"/>
                    <a:pt x="24091" y="23543"/>
                    <a:pt x="24132" y="23545"/>
                  </a:cubicBezTo>
                  <a:lnTo>
                    <a:pt x="35116" y="24188"/>
                  </a:lnTo>
                  <a:cubicBezTo>
                    <a:pt x="35158" y="24191"/>
                    <a:pt x="35199" y="24192"/>
                    <a:pt x="35241" y="24192"/>
                  </a:cubicBezTo>
                  <a:cubicBezTo>
                    <a:pt x="36183" y="24192"/>
                    <a:pt x="37020" y="23563"/>
                    <a:pt x="37274" y="22645"/>
                  </a:cubicBezTo>
                  <a:lnTo>
                    <a:pt x="42133" y="5131"/>
                  </a:lnTo>
                  <a:cubicBezTo>
                    <a:pt x="42490" y="3845"/>
                    <a:pt x="41579" y="2555"/>
                    <a:pt x="40248" y="2460"/>
                  </a:cubicBezTo>
                  <a:lnTo>
                    <a:pt x="5705" y="5"/>
                  </a:lnTo>
                  <a:cubicBezTo>
                    <a:pt x="5654" y="2"/>
                    <a:pt x="5604" y="0"/>
                    <a:pt x="55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5" name="Google Shape;1265;p21"/>
          <p:cNvGrpSpPr/>
          <p:nvPr/>
        </p:nvGrpSpPr>
        <p:grpSpPr>
          <a:xfrm rot="-305247">
            <a:off x="8244230" y="1935512"/>
            <a:ext cx="635713" cy="537665"/>
            <a:chOff x="1488250" y="1650750"/>
            <a:chExt cx="211450" cy="178850"/>
          </a:xfrm>
        </p:grpSpPr>
        <p:sp>
          <p:nvSpPr>
            <p:cNvPr id="1266" name="Google Shape;1266;p21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1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1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5"/>
          <p:cNvSpPr txBox="1"/>
          <p:nvPr>
            <p:ph idx="1" type="subTitle"/>
          </p:nvPr>
        </p:nvSpPr>
        <p:spPr>
          <a:xfrm rot="173">
            <a:off x="833445" y="3267875"/>
            <a:ext cx="59763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https://www.w3schools.com/whatis/whatis_fullstack.asp</a:t>
            </a:r>
            <a:r>
              <a:rPr lang="en"/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75" name="Google Shape;1275;p5"/>
          <p:cNvSpPr txBox="1"/>
          <p:nvPr>
            <p:ph type="title"/>
          </p:nvPr>
        </p:nvSpPr>
        <p:spPr>
          <a:xfrm>
            <a:off x="720000" y="11761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Whoa!</a:t>
            </a:r>
            <a:endParaRPr/>
          </a:p>
        </p:txBody>
      </p:sp>
      <p:cxnSp>
        <p:nvCxnSpPr>
          <p:cNvPr id="1276" name="Google Shape;1276;p5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77" name="Google Shape;1277;p5"/>
          <p:cNvGrpSpPr/>
          <p:nvPr/>
        </p:nvGrpSpPr>
        <p:grpSpPr>
          <a:xfrm>
            <a:off x="7202247" y="2040078"/>
            <a:ext cx="1008407" cy="1091999"/>
            <a:chOff x="3330225" y="2727100"/>
            <a:chExt cx="1565850" cy="1695650"/>
          </a:xfrm>
        </p:grpSpPr>
        <p:sp>
          <p:nvSpPr>
            <p:cNvPr id="1278" name="Google Shape;1278;p5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80" name="Google Shape;1280;p5"/>
          <p:cNvGrpSpPr/>
          <p:nvPr/>
        </p:nvGrpSpPr>
        <p:grpSpPr>
          <a:xfrm rot="-305247">
            <a:off x="4338980" y="4412012"/>
            <a:ext cx="635713" cy="537665"/>
            <a:chOff x="1488250" y="1650750"/>
            <a:chExt cx="211450" cy="178850"/>
          </a:xfrm>
        </p:grpSpPr>
        <p:sp>
          <p:nvSpPr>
            <p:cNvPr id="1281" name="Google Shape;1281;p5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84" name="Google Shape;1284;p5"/>
          <p:cNvSpPr/>
          <p:nvPr/>
        </p:nvSpPr>
        <p:spPr>
          <a:xfrm>
            <a:off x="515583" y="-3341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accent3"/>
        </a:solidFill>
      </p:bgPr>
    </p:bg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35"/>
          <p:cNvSpPr/>
          <p:nvPr/>
        </p:nvSpPr>
        <p:spPr>
          <a:xfrm>
            <a:off x="720000" y="2216525"/>
            <a:ext cx="2975700" cy="3624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35"/>
          <p:cNvSpPr txBox="1"/>
          <p:nvPr>
            <p:ph idx="1" type="subTitle"/>
          </p:nvPr>
        </p:nvSpPr>
        <p:spPr>
          <a:xfrm>
            <a:off x="720000" y="2212533"/>
            <a:ext cx="3785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>
                <a:solidFill>
                  <a:schemeClr val="accent2"/>
                </a:solidFill>
              </a:rPr>
              <a:t>Do you have any questions?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1" name="Google Shape;1291;p35"/>
          <p:cNvSpPr txBox="1"/>
          <p:nvPr>
            <p:ph type="ctrTitle"/>
          </p:nvPr>
        </p:nvSpPr>
        <p:spPr>
          <a:xfrm>
            <a:off x="720000" y="898425"/>
            <a:ext cx="36585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Thanks!</a:t>
            </a:r>
            <a:endParaRPr/>
          </a:p>
        </p:txBody>
      </p:sp>
      <p:cxnSp>
        <p:nvCxnSpPr>
          <p:cNvPr id="1292" name="Google Shape;1292;p35"/>
          <p:cNvCxnSpPr/>
          <p:nvPr/>
        </p:nvCxnSpPr>
        <p:spPr>
          <a:xfrm>
            <a:off x="771000" y="1975513"/>
            <a:ext cx="311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93" name="Google Shape;1293;p35"/>
          <p:cNvGrpSpPr/>
          <p:nvPr/>
        </p:nvGrpSpPr>
        <p:grpSpPr>
          <a:xfrm>
            <a:off x="6092400" y="684900"/>
            <a:ext cx="2331600" cy="274500"/>
            <a:chOff x="720000" y="540000"/>
            <a:chExt cx="2331600" cy="274500"/>
          </a:xfrm>
        </p:grpSpPr>
        <p:sp>
          <p:nvSpPr>
            <p:cNvPr id="1294" name="Google Shape;1294;p35"/>
            <p:cNvSpPr/>
            <p:nvPr/>
          </p:nvSpPr>
          <p:spPr>
            <a:xfrm>
              <a:off x="720000" y="540000"/>
              <a:ext cx="2331600" cy="274500"/>
            </a:xfrm>
            <a:prstGeom prst="roundRect">
              <a:avLst>
                <a:gd fmla="val 5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95" name="Google Shape;1295;p35"/>
            <p:cNvGrpSpPr/>
            <p:nvPr/>
          </p:nvGrpSpPr>
          <p:grpSpPr>
            <a:xfrm>
              <a:off x="2783393" y="590851"/>
              <a:ext cx="173819" cy="172772"/>
              <a:chOff x="1979925" y="448850"/>
              <a:chExt cx="79500" cy="79025"/>
            </a:xfrm>
          </p:grpSpPr>
          <p:sp>
            <p:nvSpPr>
              <p:cNvPr id="1296" name="Google Shape;1296;p35"/>
              <p:cNvSpPr/>
              <p:nvPr/>
            </p:nvSpPr>
            <p:spPr>
              <a:xfrm>
                <a:off x="1979925" y="448850"/>
                <a:ext cx="71075" cy="71075"/>
              </a:xfrm>
              <a:custGeom>
                <a:rect b="b" l="l" r="r" t="t"/>
                <a:pathLst>
                  <a:path extrusionOk="0" h="2843" w="2843">
                    <a:moveTo>
                      <a:pt x="1422" y="399"/>
                    </a:moveTo>
                    <a:cubicBezTo>
                      <a:pt x="1986" y="399"/>
                      <a:pt x="2445" y="858"/>
                      <a:pt x="2445" y="1422"/>
                    </a:cubicBezTo>
                    <a:cubicBezTo>
                      <a:pt x="2445" y="1986"/>
                      <a:pt x="1986" y="2445"/>
                      <a:pt x="1422" y="2445"/>
                    </a:cubicBezTo>
                    <a:cubicBezTo>
                      <a:pt x="858" y="2445"/>
                      <a:pt x="398" y="1986"/>
                      <a:pt x="398" y="1422"/>
                    </a:cubicBezTo>
                    <a:cubicBezTo>
                      <a:pt x="398" y="858"/>
                      <a:pt x="858" y="399"/>
                      <a:pt x="1422" y="399"/>
                    </a:cubicBezTo>
                    <a:close/>
                    <a:moveTo>
                      <a:pt x="1422" y="1"/>
                    </a:moveTo>
                    <a:cubicBezTo>
                      <a:pt x="638" y="1"/>
                      <a:pt x="1" y="638"/>
                      <a:pt x="1" y="1422"/>
                    </a:cubicBezTo>
                    <a:cubicBezTo>
                      <a:pt x="1" y="2205"/>
                      <a:pt x="638" y="2843"/>
                      <a:pt x="1422" y="2843"/>
                    </a:cubicBezTo>
                    <a:cubicBezTo>
                      <a:pt x="2206" y="2843"/>
                      <a:pt x="2843" y="2206"/>
                      <a:pt x="2843" y="1422"/>
                    </a:cubicBezTo>
                    <a:cubicBezTo>
                      <a:pt x="2843" y="638"/>
                      <a:pt x="2206" y="1"/>
                      <a:pt x="14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35"/>
              <p:cNvSpPr/>
              <p:nvPr/>
            </p:nvSpPr>
            <p:spPr>
              <a:xfrm>
                <a:off x="2031575" y="501000"/>
                <a:ext cx="27850" cy="26875"/>
              </a:xfrm>
              <a:custGeom>
                <a:rect b="b" l="l" r="r" t="t"/>
                <a:pathLst>
                  <a:path extrusionOk="0" h="1075" w="1114">
                    <a:moveTo>
                      <a:pt x="220" y="1"/>
                    </a:moveTo>
                    <a:cubicBezTo>
                      <a:pt x="169" y="1"/>
                      <a:pt x="118" y="20"/>
                      <a:pt x="79" y="60"/>
                    </a:cubicBezTo>
                    <a:cubicBezTo>
                      <a:pt x="1" y="137"/>
                      <a:pt x="1" y="263"/>
                      <a:pt x="79" y="341"/>
                    </a:cubicBezTo>
                    <a:lnTo>
                      <a:pt x="754" y="1015"/>
                    </a:lnTo>
                    <a:cubicBezTo>
                      <a:pt x="792" y="1054"/>
                      <a:pt x="844" y="1074"/>
                      <a:pt x="895" y="1074"/>
                    </a:cubicBezTo>
                    <a:cubicBezTo>
                      <a:pt x="946" y="1074"/>
                      <a:pt x="997" y="1054"/>
                      <a:pt x="1036" y="1015"/>
                    </a:cubicBezTo>
                    <a:cubicBezTo>
                      <a:pt x="1113" y="938"/>
                      <a:pt x="1113" y="812"/>
                      <a:pt x="1036" y="735"/>
                    </a:cubicBezTo>
                    <a:lnTo>
                      <a:pt x="361" y="60"/>
                    </a:lnTo>
                    <a:cubicBezTo>
                      <a:pt x="322" y="20"/>
                      <a:pt x="271" y="1"/>
                      <a:pt x="22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298" name="Google Shape;1298;p35"/>
          <p:cNvGrpSpPr/>
          <p:nvPr/>
        </p:nvGrpSpPr>
        <p:grpSpPr>
          <a:xfrm>
            <a:off x="3785243" y="2216524"/>
            <a:ext cx="384769" cy="362414"/>
            <a:chOff x="2870687" y="3796508"/>
            <a:chExt cx="375421" cy="353610"/>
          </a:xfrm>
        </p:grpSpPr>
        <p:sp>
          <p:nvSpPr>
            <p:cNvPr id="1299" name="Google Shape;1299;p35"/>
            <p:cNvSpPr/>
            <p:nvPr/>
          </p:nvSpPr>
          <p:spPr>
            <a:xfrm>
              <a:off x="2884169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9" y="1"/>
                    <a:pt x="0" y="2945"/>
                    <a:pt x="0" y="6580"/>
                  </a:cubicBezTo>
                  <a:cubicBezTo>
                    <a:pt x="0" y="10211"/>
                    <a:pt x="2949" y="13156"/>
                    <a:pt x="6580" y="13156"/>
                  </a:cubicBezTo>
                  <a:cubicBezTo>
                    <a:pt x="10214" y="13156"/>
                    <a:pt x="13159" y="10211"/>
                    <a:pt x="13159" y="6580"/>
                  </a:cubicBezTo>
                  <a:cubicBezTo>
                    <a:pt x="13159" y="2945"/>
                    <a:pt x="10214" y="1"/>
                    <a:pt x="658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5"/>
            <p:cNvSpPr/>
            <p:nvPr/>
          </p:nvSpPr>
          <p:spPr>
            <a:xfrm>
              <a:off x="2943772" y="3876569"/>
              <a:ext cx="186123" cy="267953"/>
            </a:xfrm>
            <a:custGeom>
              <a:rect b="b" l="l" r="r" t="t"/>
              <a:pathLst>
                <a:path extrusionOk="0" h="10295" w="7151">
                  <a:moveTo>
                    <a:pt x="6007" y="0"/>
                  </a:moveTo>
                  <a:cubicBezTo>
                    <a:pt x="3952" y="0"/>
                    <a:pt x="2003" y="1664"/>
                    <a:pt x="2003" y="3719"/>
                  </a:cubicBezTo>
                  <a:lnTo>
                    <a:pt x="2003" y="4008"/>
                  </a:lnTo>
                  <a:lnTo>
                    <a:pt x="1" y="4008"/>
                  </a:lnTo>
                  <a:lnTo>
                    <a:pt x="1" y="6010"/>
                  </a:lnTo>
                  <a:lnTo>
                    <a:pt x="2003" y="6010"/>
                  </a:lnTo>
                  <a:lnTo>
                    <a:pt x="2003" y="9894"/>
                  </a:lnTo>
                  <a:cubicBezTo>
                    <a:pt x="2643" y="10133"/>
                    <a:pt x="3318" y="10267"/>
                    <a:pt x="4005" y="10295"/>
                  </a:cubicBezTo>
                  <a:lnTo>
                    <a:pt x="4005" y="6010"/>
                  </a:lnTo>
                  <a:lnTo>
                    <a:pt x="7150" y="6010"/>
                  </a:lnTo>
                  <a:lnTo>
                    <a:pt x="7150" y="4008"/>
                  </a:lnTo>
                  <a:lnTo>
                    <a:pt x="4005" y="4008"/>
                  </a:lnTo>
                  <a:lnTo>
                    <a:pt x="4005" y="3719"/>
                  </a:lnTo>
                  <a:cubicBezTo>
                    <a:pt x="4005" y="2614"/>
                    <a:pt x="4898" y="2006"/>
                    <a:pt x="6007" y="2006"/>
                  </a:cubicBezTo>
                  <a:lnTo>
                    <a:pt x="7150" y="2006"/>
                  </a:lnTo>
                  <a:lnTo>
                    <a:pt x="715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5"/>
            <p:cNvSpPr/>
            <p:nvPr/>
          </p:nvSpPr>
          <p:spPr>
            <a:xfrm>
              <a:off x="2870687" y="3796508"/>
              <a:ext cx="375421" cy="353610"/>
            </a:xfrm>
            <a:custGeom>
              <a:rect b="b" l="l" r="r" t="t"/>
              <a:pathLst>
                <a:path extrusionOk="0" h="13586" w="14424">
                  <a:moveTo>
                    <a:pt x="7101" y="0"/>
                  </a:moveTo>
                  <a:cubicBezTo>
                    <a:pt x="6858" y="0"/>
                    <a:pt x="6614" y="13"/>
                    <a:pt x="6369" y="40"/>
                  </a:cubicBezTo>
                  <a:cubicBezTo>
                    <a:pt x="4325" y="261"/>
                    <a:pt x="2488" y="1394"/>
                    <a:pt x="1380" y="3125"/>
                  </a:cubicBezTo>
                  <a:cubicBezTo>
                    <a:pt x="268" y="4856"/>
                    <a:pt x="1" y="6996"/>
                    <a:pt x="655" y="8948"/>
                  </a:cubicBezTo>
                  <a:cubicBezTo>
                    <a:pt x="1306" y="10898"/>
                    <a:pt x="2809" y="12446"/>
                    <a:pt x="4737" y="13163"/>
                  </a:cubicBezTo>
                  <a:cubicBezTo>
                    <a:pt x="4761" y="13172"/>
                    <a:pt x="4785" y="13176"/>
                    <a:pt x="4810" y="13176"/>
                  </a:cubicBezTo>
                  <a:cubicBezTo>
                    <a:pt x="4875" y="13176"/>
                    <a:pt x="4938" y="13146"/>
                    <a:pt x="4979" y="13090"/>
                  </a:cubicBezTo>
                  <a:cubicBezTo>
                    <a:pt x="5011" y="13051"/>
                    <a:pt x="5025" y="13005"/>
                    <a:pt x="5025" y="12956"/>
                  </a:cubicBezTo>
                  <a:lnTo>
                    <a:pt x="5025" y="9078"/>
                  </a:lnTo>
                  <a:cubicBezTo>
                    <a:pt x="5025" y="8962"/>
                    <a:pt x="4930" y="8864"/>
                    <a:pt x="4811" y="8864"/>
                  </a:cubicBezTo>
                  <a:lnTo>
                    <a:pt x="3023" y="8864"/>
                  </a:lnTo>
                  <a:lnTo>
                    <a:pt x="3023" y="7291"/>
                  </a:lnTo>
                  <a:lnTo>
                    <a:pt x="4811" y="7291"/>
                  </a:lnTo>
                  <a:cubicBezTo>
                    <a:pt x="4927" y="7291"/>
                    <a:pt x="5025" y="7196"/>
                    <a:pt x="5025" y="7076"/>
                  </a:cubicBezTo>
                  <a:lnTo>
                    <a:pt x="5025" y="6791"/>
                  </a:lnTo>
                  <a:cubicBezTo>
                    <a:pt x="5025" y="4923"/>
                    <a:pt x="6795" y="3287"/>
                    <a:pt x="8815" y="3287"/>
                  </a:cubicBezTo>
                  <a:lnTo>
                    <a:pt x="9743" y="3287"/>
                  </a:lnTo>
                  <a:lnTo>
                    <a:pt x="9743" y="4860"/>
                  </a:lnTo>
                  <a:lnTo>
                    <a:pt x="8815" y="4860"/>
                  </a:lnTo>
                  <a:cubicBezTo>
                    <a:pt x="8209" y="4860"/>
                    <a:pt x="7657" y="5036"/>
                    <a:pt x="7263" y="5352"/>
                  </a:cubicBezTo>
                  <a:cubicBezTo>
                    <a:pt x="6827" y="5704"/>
                    <a:pt x="6598" y="6200"/>
                    <a:pt x="6598" y="6791"/>
                  </a:cubicBezTo>
                  <a:lnTo>
                    <a:pt x="6598" y="7076"/>
                  </a:lnTo>
                  <a:cubicBezTo>
                    <a:pt x="6598" y="7196"/>
                    <a:pt x="6693" y="7291"/>
                    <a:pt x="6813" y="7291"/>
                  </a:cubicBezTo>
                  <a:lnTo>
                    <a:pt x="7657" y="7291"/>
                  </a:lnTo>
                  <a:cubicBezTo>
                    <a:pt x="7777" y="7291"/>
                    <a:pt x="7872" y="7196"/>
                    <a:pt x="7872" y="7076"/>
                  </a:cubicBezTo>
                  <a:cubicBezTo>
                    <a:pt x="7872" y="6960"/>
                    <a:pt x="7777" y="6862"/>
                    <a:pt x="7657" y="6862"/>
                  </a:cubicBezTo>
                  <a:lnTo>
                    <a:pt x="7027" y="6862"/>
                  </a:lnTo>
                  <a:lnTo>
                    <a:pt x="7027" y="6791"/>
                  </a:lnTo>
                  <a:cubicBezTo>
                    <a:pt x="7027" y="5683"/>
                    <a:pt x="7988" y="5289"/>
                    <a:pt x="8815" y="5289"/>
                  </a:cubicBezTo>
                  <a:lnTo>
                    <a:pt x="9958" y="5289"/>
                  </a:lnTo>
                  <a:cubicBezTo>
                    <a:pt x="10074" y="5289"/>
                    <a:pt x="10173" y="5194"/>
                    <a:pt x="10173" y="5074"/>
                  </a:cubicBezTo>
                  <a:lnTo>
                    <a:pt x="10173" y="3072"/>
                  </a:lnTo>
                  <a:cubicBezTo>
                    <a:pt x="10173" y="2953"/>
                    <a:pt x="10074" y="2858"/>
                    <a:pt x="9958" y="2858"/>
                  </a:cubicBezTo>
                  <a:lnTo>
                    <a:pt x="8815" y="2858"/>
                  </a:lnTo>
                  <a:cubicBezTo>
                    <a:pt x="7766" y="2858"/>
                    <a:pt x="6704" y="3277"/>
                    <a:pt x="5898" y="4001"/>
                  </a:cubicBezTo>
                  <a:cubicBezTo>
                    <a:pt x="5057" y="4761"/>
                    <a:pt x="4596" y="5750"/>
                    <a:pt x="4596" y="6791"/>
                  </a:cubicBezTo>
                  <a:lnTo>
                    <a:pt x="4596" y="6862"/>
                  </a:lnTo>
                  <a:lnTo>
                    <a:pt x="2809" y="6862"/>
                  </a:lnTo>
                  <a:cubicBezTo>
                    <a:pt x="2689" y="6862"/>
                    <a:pt x="2594" y="6957"/>
                    <a:pt x="2594" y="7076"/>
                  </a:cubicBezTo>
                  <a:lnTo>
                    <a:pt x="2594" y="9078"/>
                  </a:lnTo>
                  <a:cubicBezTo>
                    <a:pt x="2594" y="9198"/>
                    <a:pt x="2689" y="9293"/>
                    <a:pt x="2809" y="9293"/>
                  </a:cubicBezTo>
                  <a:lnTo>
                    <a:pt x="4596" y="9293"/>
                  </a:lnTo>
                  <a:lnTo>
                    <a:pt x="4596" y="12643"/>
                  </a:lnTo>
                  <a:cubicBezTo>
                    <a:pt x="2256" y="11636"/>
                    <a:pt x="740" y="9335"/>
                    <a:pt x="733" y="6791"/>
                  </a:cubicBezTo>
                  <a:cubicBezTo>
                    <a:pt x="733" y="3280"/>
                    <a:pt x="3590" y="427"/>
                    <a:pt x="7098" y="427"/>
                  </a:cubicBezTo>
                  <a:cubicBezTo>
                    <a:pt x="10606" y="427"/>
                    <a:pt x="13459" y="3287"/>
                    <a:pt x="13459" y="6791"/>
                  </a:cubicBezTo>
                  <a:cubicBezTo>
                    <a:pt x="13459" y="10296"/>
                    <a:pt x="10606" y="13153"/>
                    <a:pt x="7098" y="13153"/>
                  </a:cubicBezTo>
                  <a:lnTo>
                    <a:pt x="7024" y="13153"/>
                  </a:lnTo>
                  <a:lnTo>
                    <a:pt x="7024" y="9297"/>
                  </a:lnTo>
                  <a:lnTo>
                    <a:pt x="9958" y="9297"/>
                  </a:lnTo>
                  <a:cubicBezTo>
                    <a:pt x="10074" y="9297"/>
                    <a:pt x="10173" y="9202"/>
                    <a:pt x="10173" y="9082"/>
                  </a:cubicBezTo>
                  <a:lnTo>
                    <a:pt x="10173" y="7080"/>
                  </a:lnTo>
                  <a:cubicBezTo>
                    <a:pt x="10173" y="6960"/>
                    <a:pt x="10074" y="6865"/>
                    <a:pt x="9958" y="6865"/>
                  </a:cubicBezTo>
                  <a:lnTo>
                    <a:pt x="8702" y="6865"/>
                  </a:lnTo>
                  <a:cubicBezTo>
                    <a:pt x="8582" y="6865"/>
                    <a:pt x="8487" y="6960"/>
                    <a:pt x="8487" y="7080"/>
                  </a:cubicBezTo>
                  <a:cubicBezTo>
                    <a:pt x="8487" y="7200"/>
                    <a:pt x="8582" y="7295"/>
                    <a:pt x="8702" y="7295"/>
                  </a:cubicBezTo>
                  <a:lnTo>
                    <a:pt x="9743" y="7295"/>
                  </a:lnTo>
                  <a:lnTo>
                    <a:pt x="9743" y="8867"/>
                  </a:lnTo>
                  <a:lnTo>
                    <a:pt x="6809" y="8867"/>
                  </a:lnTo>
                  <a:cubicBezTo>
                    <a:pt x="6693" y="8867"/>
                    <a:pt x="6594" y="8962"/>
                    <a:pt x="6594" y="9082"/>
                  </a:cubicBezTo>
                  <a:lnTo>
                    <a:pt x="6594" y="13367"/>
                  </a:lnTo>
                  <a:cubicBezTo>
                    <a:pt x="6594" y="13480"/>
                    <a:pt x="6686" y="13575"/>
                    <a:pt x="6802" y="13582"/>
                  </a:cubicBezTo>
                  <a:cubicBezTo>
                    <a:pt x="6908" y="13586"/>
                    <a:pt x="7003" y="13586"/>
                    <a:pt x="7098" y="13586"/>
                  </a:cubicBezTo>
                  <a:cubicBezTo>
                    <a:pt x="9842" y="13586"/>
                    <a:pt x="12319" y="11932"/>
                    <a:pt x="13371" y="9395"/>
                  </a:cubicBezTo>
                  <a:cubicBezTo>
                    <a:pt x="14423" y="6855"/>
                    <a:pt x="13843" y="3935"/>
                    <a:pt x="11900" y="1992"/>
                  </a:cubicBezTo>
                  <a:cubicBezTo>
                    <a:pt x="10621" y="710"/>
                    <a:pt x="8891" y="0"/>
                    <a:pt x="71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2" name="Google Shape;1302;p35"/>
          <p:cNvGrpSpPr/>
          <p:nvPr/>
        </p:nvGrpSpPr>
        <p:grpSpPr>
          <a:xfrm rot="-983347">
            <a:off x="485535" y="342962"/>
            <a:ext cx="635716" cy="537661"/>
            <a:chOff x="1488250" y="1650750"/>
            <a:chExt cx="211450" cy="178850"/>
          </a:xfrm>
        </p:grpSpPr>
        <p:sp>
          <p:nvSpPr>
            <p:cNvPr id="1303" name="Google Shape;1303;p35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5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5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6" name="Google Shape;1306;p35"/>
          <p:cNvGrpSpPr/>
          <p:nvPr/>
        </p:nvGrpSpPr>
        <p:grpSpPr>
          <a:xfrm>
            <a:off x="4968200" y="4443619"/>
            <a:ext cx="602875" cy="840852"/>
            <a:chOff x="720000" y="3359225"/>
            <a:chExt cx="518825" cy="723625"/>
          </a:xfrm>
        </p:grpSpPr>
        <p:sp>
          <p:nvSpPr>
            <p:cNvPr id="1307" name="Google Shape;1307;p35"/>
            <p:cNvSpPr/>
            <p:nvPr/>
          </p:nvSpPr>
          <p:spPr>
            <a:xfrm>
              <a:off x="746950" y="3359225"/>
              <a:ext cx="491875" cy="710925"/>
            </a:xfrm>
            <a:custGeom>
              <a:rect b="b" l="l" r="r" t="t"/>
              <a:pathLst>
                <a:path extrusionOk="0" h="28437" w="19675">
                  <a:moveTo>
                    <a:pt x="7607" y="0"/>
                  </a:moveTo>
                  <a:cubicBezTo>
                    <a:pt x="7354" y="0"/>
                    <a:pt x="7109" y="62"/>
                    <a:pt x="6889" y="175"/>
                  </a:cubicBezTo>
                  <a:lnTo>
                    <a:pt x="6887" y="174"/>
                  </a:lnTo>
                  <a:lnTo>
                    <a:pt x="6005" y="580"/>
                  </a:lnTo>
                  <a:lnTo>
                    <a:pt x="5895" y="1900"/>
                  </a:lnTo>
                  <a:lnTo>
                    <a:pt x="221" y="23518"/>
                  </a:lnTo>
                  <a:cubicBezTo>
                    <a:pt x="0" y="24358"/>
                    <a:pt x="503" y="25217"/>
                    <a:pt x="1343" y="25438"/>
                  </a:cubicBezTo>
                  <a:lnTo>
                    <a:pt x="11670" y="28148"/>
                  </a:lnTo>
                  <a:cubicBezTo>
                    <a:pt x="11713" y="28159"/>
                    <a:pt x="11757" y="28168"/>
                    <a:pt x="11800" y="28175"/>
                  </a:cubicBezTo>
                  <a:lnTo>
                    <a:pt x="11895" y="28436"/>
                  </a:lnTo>
                  <a:lnTo>
                    <a:pt x="12719" y="28058"/>
                  </a:lnTo>
                  <a:cubicBezTo>
                    <a:pt x="12724" y="28055"/>
                    <a:pt x="12731" y="28053"/>
                    <a:pt x="12736" y="28050"/>
                  </a:cubicBezTo>
                  <a:lnTo>
                    <a:pt x="12756" y="28042"/>
                  </a:lnTo>
                  <a:lnTo>
                    <a:pt x="12757" y="28040"/>
                  </a:lnTo>
                  <a:cubicBezTo>
                    <a:pt x="13154" y="27846"/>
                    <a:pt x="13468" y="27487"/>
                    <a:pt x="13590" y="27026"/>
                  </a:cubicBezTo>
                  <a:lnTo>
                    <a:pt x="19454" y="4681"/>
                  </a:lnTo>
                  <a:cubicBezTo>
                    <a:pt x="19675" y="3841"/>
                    <a:pt x="19172" y="2982"/>
                    <a:pt x="18333" y="2763"/>
                  </a:cubicBezTo>
                  <a:lnTo>
                    <a:pt x="8005" y="52"/>
                  </a:lnTo>
                  <a:cubicBezTo>
                    <a:pt x="7872" y="17"/>
                    <a:pt x="7738" y="0"/>
                    <a:pt x="76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5"/>
            <p:cNvSpPr/>
            <p:nvPr/>
          </p:nvSpPr>
          <p:spPr>
            <a:xfrm>
              <a:off x="720000" y="3361625"/>
              <a:ext cx="500200" cy="721225"/>
            </a:xfrm>
            <a:custGeom>
              <a:rect b="b" l="l" r="r" t="t"/>
              <a:pathLst>
                <a:path extrusionOk="0" h="28849" w="20008">
                  <a:moveTo>
                    <a:pt x="6725" y="1"/>
                  </a:moveTo>
                  <a:cubicBezTo>
                    <a:pt x="6679" y="1"/>
                    <a:pt x="6636" y="31"/>
                    <a:pt x="6624" y="78"/>
                  </a:cubicBezTo>
                  <a:lnTo>
                    <a:pt x="15" y="25261"/>
                  </a:lnTo>
                  <a:cubicBezTo>
                    <a:pt x="1" y="25318"/>
                    <a:pt x="34" y="25375"/>
                    <a:pt x="90" y="25389"/>
                  </a:cubicBezTo>
                  <a:lnTo>
                    <a:pt x="13256" y="28845"/>
                  </a:lnTo>
                  <a:cubicBezTo>
                    <a:pt x="13265" y="28847"/>
                    <a:pt x="13274" y="28848"/>
                    <a:pt x="13283" y="28848"/>
                  </a:cubicBezTo>
                  <a:cubicBezTo>
                    <a:pt x="13329" y="28848"/>
                    <a:pt x="13372" y="28817"/>
                    <a:pt x="13384" y="28770"/>
                  </a:cubicBezTo>
                  <a:lnTo>
                    <a:pt x="19993" y="3586"/>
                  </a:lnTo>
                  <a:cubicBezTo>
                    <a:pt x="20008" y="3531"/>
                    <a:pt x="19974" y="3474"/>
                    <a:pt x="19918" y="3459"/>
                  </a:cubicBezTo>
                  <a:lnTo>
                    <a:pt x="6752" y="4"/>
                  </a:lnTo>
                  <a:cubicBezTo>
                    <a:pt x="6743" y="2"/>
                    <a:pt x="6734" y="1"/>
                    <a:pt x="672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5"/>
            <p:cNvSpPr/>
            <p:nvPr/>
          </p:nvSpPr>
          <p:spPr>
            <a:xfrm>
              <a:off x="837125" y="3413050"/>
              <a:ext cx="335800" cy="352250"/>
            </a:xfrm>
            <a:custGeom>
              <a:rect b="b" l="l" r="r" t="t"/>
              <a:pathLst>
                <a:path extrusionOk="0" h="14090" w="13432">
                  <a:moveTo>
                    <a:pt x="3020" y="1"/>
                  </a:moveTo>
                  <a:cubicBezTo>
                    <a:pt x="2994" y="1"/>
                    <a:pt x="2970" y="18"/>
                    <a:pt x="2963" y="46"/>
                  </a:cubicBezTo>
                  <a:lnTo>
                    <a:pt x="9" y="11299"/>
                  </a:lnTo>
                  <a:cubicBezTo>
                    <a:pt x="1" y="11332"/>
                    <a:pt x="19" y="11365"/>
                    <a:pt x="52" y="11373"/>
                  </a:cubicBezTo>
                  <a:lnTo>
                    <a:pt x="10395" y="14088"/>
                  </a:lnTo>
                  <a:cubicBezTo>
                    <a:pt x="10400" y="14089"/>
                    <a:pt x="10405" y="14090"/>
                    <a:pt x="10411" y="14090"/>
                  </a:cubicBezTo>
                  <a:cubicBezTo>
                    <a:pt x="10437" y="14090"/>
                    <a:pt x="10462" y="14072"/>
                    <a:pt x="10469" y="14045"/>
                  </a:cubicBezTo>
                  <a:lnTo>
                    <a:pt x="13423" y="2790"/>
                  </a:lnTo>
                  <a:cubicBezTo>
                    <a:pt x="13431" y="2758"/>
                    <a:pt x="13411" y="2726"/>
                    <a:pt x="13379" y="2718"/>
                  </a:cubicBezTo>
                  <a:lnTo>
                    <a:pt x="3036" y="3"/>
                  </a:lnTo>
                  <a:cubicBezTo>
                    <a:pt x="3031" y="2"/>
                    <a:pt x="3025" y="1"/>
                    <a:pt x="30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5"/>
            <p:cNvSpPr/>
            <p:nvPr/>
          </p:nvSpPr>
          <p:spPr>
            <a:xfrm>
              <a:off x="932775" y="3523400"/>
              <a:ext cx="144425" cy="131600"/>
            </a:xfrm>
            <a:custGeom>
              <a:rect b="b" l="l" r="r" t="t"/>
              <a:pathLst>
                <a:path extrusionOk="0" h="5264" w="5777">
                  <a:moveTo>
                    <a:pt x="2888" y="1"/>
                  </a:moveTo>
                  <a:cubicBezTo>
                    <a:pt x="2215" y="1"/>
                    <a:pt x="1542" y="258"/>
                    <a:pt x="1028" y="772"/>
                  </a:cubicBezTo>
                  <a:cubicBezTo>
                    <a:pt x="1" y="1799"/>
                    <a:pt x="1" y="3465"/>
                    <a:pt x="1028" y="4493"/>
                  </a:cubicBezTo>
                  <a:cubicBezTo>
                    <a:pt x="1542" y="5007"/>
                    <a:pt x="2215" y="5263"/>
                    <a:pt x="2888" y="5263"/>
                  </a:cubicBezTo>
                  <a:cubicBezTo>
                    <a:pt x="3562" y="5263"/>
                    <a:pt x="4235" y="5007"/>
                    <a:pt x="4749" y="4493"/>
                  </a:cubicBezTo>
                  <a:cubicBezTo>
                    <a:pt x="5776" y="3465"/>
                    <a:pt x="5776" y="1799"/>
                    <a:pt x="4749" y="772"/>
                  </a:cubicBezTo>
                  <a:cubicBezTo>
                    <a:pt x="4235" y="258"/>
                    <a:pt x="3562" y="1"/>
                    <a:pt x="288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5"/>
            <p:cNvSpPr/>
            <p:nvPr/>
          </p:nvSpPr>
          <p:spPr>
            <a:xfrm>
              <a:off x="977250" y="3552750"/>
              <a:ext cx="62450" cy="62625"/>
            </a:xfrm>
            <a:custGeom>
              <a:rect b="b" l="l" r="r" t="t"/>
              <a:pathLst>
                <a:path extrusionOk="0" h="2505" w="2498">
                  <a:moveTo>
                    <a:pt x="658" y="0"/>
                  </a:moveTo>
                  <a:lnTo>
                    <a:pt x="1" y="2505"/>
                  </a:lnTo>
                  <a:lnTo>
                    <a:pt x="1" y="2505"/>
                  </a:lnTo>
                  <a:lnTo>
                    <a:pt x="2498" y="1821"/>
                  </a:lnTo>
                  <a:lnTo>
                    <a:pt x="6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5"/>
            <p:cNvSpPr/>
            <p:nvPr/>
          </p:nvSpPr>
          <p:spPr>
            <a:xfrm>
              <a:off x="821675" y="3724600"/>
              <a:ext cx="53025" cy="47875"/>
            </a:xfrm>
            <a:custGeom>
              <a:rect b="b" l="l" r="r" t="t"/>
              <a:pathLst>
                <a:path extrusionOk="0" h="1915" w="2121">
                  <a:moveTo>
                    <a:pt x="1060" y="0"/>
                  </a:moveTo>
                  <a:cubicBezTo>
                    <a:pt x="635" y="0"/>
                    <a:pt x="248" y="284"/>
                    <a:pt x="135" y="714"/>
                  </a:cubicBezTo>
                  <a:cubicBezTo>
                    <a:pt x="1" y="1225"/>
                    <a:pt x="307" y="1749"/>
                    <a:pt x="817" y="1883"/>
                  </a:cubicBezTo>
                  <a:cubicBezTo>
                    <a:pt x="899" y="1904"/>
                    <a:pt x="981" y="1914"/>
                    <a:pt x="1061" y="1914"/>
                  </a:cubicBezTo>
                  <a:cubicBezTo>
                    <a:pt x="1485" y="1914"/>
                    <a:pt x="1873" y="1630"/>
                    <a:pt x="1986" y="1200"/>
                  </a:cubicBezTo>
                  <a:cubicBezTo>
                    <a:pt x="2120" y="688"/>
                    <a:pt x="1814" y="166"/>
                    <a:pt x="1303" y="32"/>
                  </a:cubicBezTo>
                  <a:cubicBezTo>
                    <a:pt x="1222" y="10"/>
                    <a:pt x="1140" y="0"/>
                    <a:pt x="106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5"/>
            <p:cNvSpPr/>
            <p:nvPr/>
          </p:nvSpPr>
          <p:spPr>
            <a:xfrm>
              <a:off x="888800" y="3742200"/>
              <a:ext cx="53000" cy="47875"/>
            </a:xfrm>
            <a:custGeom>
              <a:rect b="b" l="l" r="r" t="t"/>
              <a:pathLst>
                <a:path extrusionOk="0" h="1915" w="2120">
                  <a:moveTo>
                    <a:pt x="1059" y="1"/>
                  </a:moveTo>
                  <a:cubicBezTo>
                    <a:pt x="635" y="1"/>
                    <a:pt x="247" y="285"/>
                    <a:pt x="134" y="715"/>
                  </a:cubicBezTo>
                  <a:cubicBezTo>
                    <a:pt x="0" y="1226"/>
                    <a:pt x="306" y="1749"/>
                    <a:pt x="817" y="1883"/>
                  </a:cubicBezTo>
                  <a:cubicBezTo>
                    <a:pt x="898" y="1905"/>
                    <a:pt x="980" y="1915"/>
                    <a:pt x="1060" y="1915"/>
                  </a:cubicBezTo>
                  <a:cubicBezTo>
                    <a:pt x="1485" y="1915"/>
                    <a:pt x="1873" y="1630"/>
                    <a:pt x="1985" y="1201"/>
                  </a:cubicBezTo>
                  <a:cubicBezTo>
                    <a:pt x="2120" y="690"/>
                    <a:pt x="1814" y="166"/>
                    <a:pt x="1303" y="32"/>
                  </a:cubicBezTo>
                  <a:cubicBezTo>
                    <a:pt x="1221" y="11"/>
                    <a:pt x="1140" y="1"/>
                    <a:pt x="105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5"/>
            <p:cNvSpPr/>
            <p:nvPr/>
          </p:nvSpPr>
          <p:spPr>
            <a:xfrm>
              <a:off x="955925" y="3759800"/>
              <a:ext cx="52975" cy="47900"/>
            </a:xfrm>
            <a:custGeom>
              <a:rect b="b" l="l" r="r" t="t"/>
              <a:pathLst>
                <a:path extrusionOk="0" h="1916" w="2119">
                  <a:moveTo>
                    <a:pt x="1059" y="1"/>
                  </a:moveTo>
                  <a:cubicBezTo>
                    <a:pt x="635" y="1"/>
                    <a:pt x="247" y="286"/>
                    <a:pt x="134" y="715"/>
                  </a:cubicBezTo>
                  <a:cubicBezTo>
                    <a:pt x="1" y="1226"/>
                    <a:pt x="305" y="1749"/>
                    <a:pt x="817" y="1884"/>
                  </a:cubicBezTo>
                  <a:cubicBezTo>
                    <a:pt x="899" y="1905"/>
                    <a:pt x="980" y="1915"/>
                    <a:pt x="1061" y="1915"/>
                  </a:cubicBezTo>
                  <a:cubicBezTo>
                    <a:pt x="1485" y="1915"/>
                    <a:pt x="1873" y="1631"/>
                    <a:pt x="1986" y="1201"/>
                  </a:cubicBezTo>
                  <a:cubicBezTo>
                    <a:pt x="2119" y="690"/>
                    <a:pt x="1814" y="167"/>
                    <a:pt x="1302" y="33"/>
                  </a:cubicBezTo>
                  <a:cubicBezTo>
                    <a:pt x="1221" y="11"/>
                    <a:pt x="1139" y="1"/>
                    <a:pt x="1059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5"/>
            <p:cNvSpPr/>
            <p:nvPr/>
          </p:nvSpPr>
          <p:spPr>
            <a:xfrm>
              <a:off x="804850" y="3797450"/>
              <a:ext cx="266300" cy="94175"/>
            </a:xfrm>
            <a:custGeom>
              <a:rect b="b" l="l" r="r" t="t"/>
              <a:pathLst>
                <a:path extrusionOk="0" h="3767" w="10652">
                  <a:moveTo>
                    <a:pt x="757" y="0"/>
                  </a:moveTo>
                  <a:cubicBezTo>
                    <a:pt x="454" y="0"/>
                    <a:pt x="177" y="204"/>
                    <a:pt x="96" y="511"/>
                  </a:cubicBezTo>
                  <a:cubicBezTo>
                    <a:pt x="1" y="876"/>
                    <a:pt x="219" y="1249"/>
                    <a:pt x="584" y="1345"/>
                  </a:cubicBezTo>
                  <a:lnTo>
                    <a:pt x="9722" y="3744"/>
                  </a:lnTo>
                  <a:cubicBezTo>
                    <a:pt x="9780" y="3759"/>
                    <a:pt x="9838" y="3766"/>
                    <a:pt x="9895" y="3766"/>
                  </a:cubicBezTo>
                  <a:cubicBezTo>
                    <a:pt x="10199" y="3766"/>
                    <a:pt x="10476" y="3563"/>
                    <a:pt x="10556" y="3256"/>
                  </a:cubicBezTo>
                  <a:cubicBezTo>
                    <a:pt x="10652" y="2890"/>
                    <a:pt x="10433" y="2517"/>
                    <a:pt x="10069" y="2421"/>
                  </a:cubicBezTo>
                  <a:lnTo>
                    <a:pt x="931" y="23"/>
                  </a:lnTo>
                  <a:cubicBezTo>
                    <a:pt x="873" y="8"/>
                    <a:pt x="814" y="0"/>
                    <a:pt x="7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5"/>
            <p:cNvSpPr/>
            <p:nvPr/>
          </p:nvSpPr>
          <p:spPr>
            <a:xfrm>
              <a:off x="790550" y="3852000"/>
              <a:ext cx="266300" cy="94150"/>
            </a:xfrm>
            <a:custGeom>
              <a:rect b="b" l="l" r="r" t="t"/>
              <a:pathLst>
                <a:path extrusionOk="0" h="3766" w="10652">
                  <a:moveTo>
                    <a:pt x="757" y="0"/>
                  </a:moveTo>
                  <a:cubicBezTo>
                    <a:pt x="453" y="0"/>
                    <a:pt x="177" y="204"/>
                    <a:pt x="96" y="511"/>
                  </a:cubicBezTo>
                  <a:cubicBezTo>
                    <a:pt x="0" y="875"/>
                    <a:pt x="219" y="1249"/>
                    <a:pt x="584" y="1345"/>
                  </a:cubicBezTo>
                  <a:lnTo>
                    <a:pt x="9721" y="3743"/>
                  </a:lnTo>
                  <a:cubicBezTo>
                    <a:pt x="9779" y="3759"/>
                    <a:pt x="9838" y="3766"/>
                    <a:pt x="9895" y="3766"/>
                  </a:cubicBezTo>
                  <a:cubicBezTo>
                    <a:pt x="10198" y="3766"/>
                    <a:pt x="10475" y="3563"/>
                    <a:pt x="10556" y="3255"/>
                  </a:cubicBezTo>
                  <a:cubicBezTo>
                    <a:pt x="10652" y="2890"/>
                    <a:pt x="10433" y="2517"/>
                    <a:pt x="10068" y="2421"/>
                  </a:cubicBezTo>
                  <a:lnTo>
                    <a:pt x="930" y="23"/>
                  </a:lnTo>
                  <a:cubicBezTo>
                    <a:pt x="872" y="7"/>
                    <a:pt x="814" y="0"/>
                    <a:pt x="757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5"/>
            <p:cNvSpPr/>
            <p:nvPr/>
          </p:nvSpPr>
          <p:spPr>
            <a:xfrm>
              <a:off x="776200" y="3906525"/>
              <a:ext cx="266350" cy="94150"/>
            </a:xfrm>
            <a:custGeom>
              <a:rect b="b" l="l" r="r" t="t"/>
              <a:pathLst>
                <a:path extrusionOk="0" h="3766" w="10654">
                  <a:moveTo>
                    <a:pt x="758" y="1"/>
                  </a:moveTo>
                  <a:cubicBezTo>
                    <a:pt x="455" y="1"/>
                    <a:pt x="178" y="204"/>
                    <a:pt x="98" y="510"/>
                  </a:cubicBezTo>
                  <a:cubicBezTo>
                    <a:pt x="1" y="876"/>
                    <a:pt x="219" y="1249"/>
                    <a:pt x="585" y="1345"/>
                  </a:cubicBezTo>
                  <a:lnTo>
                    <a:pt x="9722" y="3743"/>
                  </a:lnTo>
                  <a:cubicBezTo>
                    <a:pt x="9780" y="3758"/>
                    <a:pt x="9839" y="3766"/>
                    <a:pt x="9896" y="3766"/>
                  </a:cubicBezTo>
                  <a:cubicBezTo>
                    <a:pt x="10200" y="3766"/>
                    <a:pt x="10477" y="3563"/>
                    <a:pt x="10558" y="3256"/>
                  </a:cubicBezTo>
                  <a:cubicBezTo>
                    <a:pt x="10653" y="2891"/>
                    <a:pt x="10435" y="2518"/>
                    <a:pt x="10070" y="2422"/>
                  </a:cubicBezTo>
                  <a:lnTo>
                    <a:pt x="932" y="24"/>
                  </a:lnTo>
                  <a:cubicBezTo>
                    <a:pt x="874" y="8"/>
                    <a:pt x="815" y="1"/>
                    <a:pt x="75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8" name="Google Shape;1318;p35"/>
          <p:cNvGrpSpPr/>
          <p:nvPr/>
        </p:nvGrpSpPr>
        <p:grpSpPr>
          <a:xfrm>
            <a:off x="4658871" y="2209456"/>
            <a:ext cx="384734" cy="365243"/>
            <a:chOff x="4186663" y="3796534"/>
            <a:chExt cx="372480" cy="353610"/>
          </a:xfrm>
        </p:grpSpPr>
        <p:sp>
          <p:nvSpPr>
            <p:cNvPr id="1319" name="Google Shape;1319;p35"/>
            <p:cNvSpPr/>
            <p:nvPr/>
          </p:nvSpPr>
          <p:spPr>
            <a:xfrm>
              <a:off x="4211025" y="3802104"/>
              <a:ext cx="342418" cy="342418"/>
            </a:xfrm>
            <a:custGeom>
              <a:rect b="b" l="l" r="r" t="t"/>
              <a:pathLst>
                <a:path extrusionOk="0" h="13156" w="13156">
                  <a:moveTo>
                    <a:pt x="6576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76" y="13156"/>
                  </a:cubicBezTo>
                  <a:cubicBezTo>
                    <a:pt x="10211" y="13156"/>
                    <a:pt x="13156" y="10211"/>
                    <a:pt x="13156" y="6580"/>
                  </a:cubicBezTo>
                  <a:cubicBezTo>
                    <a:pt x="13156" y="2945"/>
                    <a:pt x="10211" y="1"/>
                    <a:pt x="6576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5"/>
            <p:cNvSpPr/>
            <p:nvPr/>
          </p:nvSpPr>
          <p:spPr>
            <a:xfrm>
              <a:off x="4284370" y="3890988"/>
              <a:ext cx="218241" cy="179564"/>
            </a:xfrm>
            <a:custGeom>
              <a:rect b="b" l="l" r="r" t="t"/>
              <a:pathLst>
                <a:path extrusionOk="0" h="6899" w="8385">
                  <a:moveTo>
                    <a:pt x="5479" y="1"/>
                  </a:moveTo>
                  <a:cubicBezTo>
                    <a:pt x="5224" y="1"/>
                    <a:pt x="4967" y="51"/>
                    <a:pt x="4722" y="153"/>
                  </a:cubicBezTo>
                  <a:cubicBezTo>
                    <a:pt x="3998" y="456"/>
                    <a:pt x="3530" y="1163"/>
                    <a:pt x="3530" y="1948"/>
                  </a:cubicBezTo>
                  <a:lnTo>
                    <a:pt x="3530" y="1979"/>
                  </a:lnTo>
                  <a:lnTo>
                    <a:pt x="3435" y="1976"/>
                  </a:lnTo>
                  <a:lnTo>
                    <a:pt x="3431" y="1976"/>
                  </a:lnTo>
                  <a:cubicBezTo>
                    <a:pt x="3234" y="1976"/>
                    <a:pt x="2664" y="1814"/>
                    <a:pt x="2478" y="1754"/>
                  </a:cubicBezTo>
                  <a:cubicBezTo>
                    <a:pt x="1760" y="1508"/>
                    <a:pt x="1112" y="1107"/>
                    <a:pt x="574" y="575"/>
                  </a:cubicBezTo>
                  <a:lnTo>
                    <a:pt x="370" y="375"/>
                  </a:lnTo>
                  <a:cubicBezTo>
                    <a:pt x="357" y="362"/>
                    <a:pt x="341" y="356"/>
                    <a:pt x="325" y="356"/>
                  </a:cubicBezTo>
                  <a:cubicBezTo>
                    <a:pt x="298" y="356"/>
                    <a:pt x="271" y="374"/>
                    <a:pt x="265" y="403"/>
                  </a:cubicBezTo>
                  <a:lnTo>
                    <a:pt x="191" y="681"/>
                  </a:lnTo>
                  <a:cubicBezTo>
                    <a:pt x="1" y="1423"/>
                    <a:pt x="307" y="2208"/>
                    <a:pt x="954" y="2623"/>
                  </a:cubicBezTo>
                  <a:lnTo>
                    <a:pt x="947" y="2623"/>
                  </a:lnTo>
                  <a:cubicBezTo>
                    <a:pt x="817" y="2623"/>
                    <a:pt x="683" y="2609"/>
                    <a:pt x="553" y="2577"/>
                  </a:cubicBezTo>
                  <a:lnTo>
                    <a:pt x="314" y="2521"/>
                  </a:lnTo>
                  <a:cubicBezTo>
                    <a:pt x="309" y="2520"/>
                    <a:pt x="304" y="2519"/>
                    <a:pt x="299" y="2519"/>
                  </a:cubicBezTo>
                  <a:cubicBezTo>
                    <a:pt x="259" y="2519"/>
                    <a:pt x="227" y="2554"/>
                    <a:pt x="236" y="2595"/>
                  </a:cubicBezTo>
                  <a:lnTo>
                    <a:pt x="275" y="2838"/>
                  </a:lnTo>
                  <a:cubicBezTo>
                    <a:pt x="367" y="3376"/>
                    <a:pt x="715" y="3837"/>
                    <a:pt x="1211" y="4066"/>
                  </a:cubicBezTo>
                  <a:cubicBezTo>
                    <a:pt x="1274" y="4090"/>
                    <a:pt x="1257" y="4185"/>
                    <a:pt x="1190" y="4189"/>
                  </a:cubicBezTo>
                  <a:lnTo>
                    <a:pt x="1186" y="4189"/>
                  </a:lnTo>
                  <a:lnTo>
                    <a:pt x="919" y="4203"/>
                  </a:lnTo>
                  <a:cubicBezTo>
                    <a:pt x="873" y="4203"/>
                    <a:pt x="845" y="4256"/>
                    <a:pt x="866" y="4298"/>
                  </a:cubicBezTo>
                  <a:lnTo>
                    <a:pt x="1000" y="4530"/>
                  </a:lnTo>
                  <a:cubicBezTo>
                    <a:pt x="1260" y="4984"/>
                    <a:pt x="1714" y="5297"/>
                    <a:pt x="2235" y="5375"/>
                  </a:cubicBezTo>
                  <a:cubicBezTo>
                    <a:pt x="2291" y="5382"/>
                    <a:pt x="2309" y="5456"/>
                    <a:pt x="2263" y="5487"/>
                  </a:cubicBezTo>
                  <a:cubicBezTo>
                    <a:pt x="1820" y="5818"/>
                    <a:pt x="1306" y="6040"/>
                    <a:pt x="761" y="6135"/>
                  </a:cubicBezTo>
                  <a:lnTo>
                    <a:pt x="173" y="6237"/>
                  </a:lnTo>
                  <a:cubicBezTo>
                    <a:pt x="110" y="6247"/>
                    <a:pt x="99" y="6339"/>
                    <a:pt x="162" y="6360"/>
                  </a:cubicBezTo>
                  <a:lnTo>
                    <a:pt x="718" y="6574"/>
                  </a:lnTo>
                  <a:cubicBezTo>
                    <a:pt x="1281" y="6789"/>
                    <a:pt x="1879" y="6898"/>
                    <a:pt x="2478" y="6898"/>
                  </a:cubicBezTo>
                  <a:cubicBezTo>
                    <a:pt x="5194" y="6898"/>
                    <a:pt x="7414" y="4689"/>
                    <a:pt x="7421" y="1969"/>
                  </a:cubicBezTo>
                  <a:lnTo>
                    <a:pt x="7421" y="1951"/>
                  </a:lnTo>
                  <a:lnTo>
                    <a:pt x="7421" y="1902"/>
                  </a:lnTo>
                  <a:lnTo>
                    <a:pt x="7421" y="1891"/>
                  </a:lnTo>
                  <a:cubicBezTo>
                    <a:pt x="7611" y="1758"/>
                    <a:pt x="7787" y="1610"/>
                    <a:pt x="7949" y="1444"/>
                  </a:cubicBezTo>
                  <a:lnTo>
                    <a:pt x="8343" y="1036"/>
                  </a:lnTo>
                  <a:cubicBezTo>
                    <a:pt x="8384" y="995"/>
                    <a:pt x="8354" y="928"/>
                    <a:pt x="8301" y="928"/>
                  </a:cubicBezTo>
                  <a:cubicBezTo>
                    <a:pt x="8295" y="928"/>
                    <a:pt x="8289" y="929"/>
                    <a:pt x="8283" y="931"/>
                  </a:cubicBezTo>
                  <a:lnTo>
                    <a:pt x="7731" y="1061"/>
                  </a:lnTo>
                  <a:cubicBezTo>
                    <a:pt x="7674" y="1075"/>
                    <a:pt x="7618" y="1089"/>
                    <a:pt x="7558" y="1100"/>
                  </a:cubicBezTo>
                  <a:cubicBezTo>
                    <a:pt x="7554" y="1100"/>
                    <a:pt x="7551" y="1101"/>
                    <a:pt x="7547" y="1101"/>
                  </a:cubicBezTo>
                  <a:cubicBezTo>
                    <a:pt x="7487" y="1101"/>
                    <a:pt x="7456" y="1024"/>
                    <a:pt x="7506" y="987"/>
                  </a:cubicBezTo>
                  <a:cubicBezTo>
                    <a:pt x="7572" y="931"/>
                    <a:pt x="7632" y="875"/>
                    <a:pt x="7688" y="811"/>
                  </a:cubicBezTo>
                  <a:lnTo>
                    <a:pt x="8118" y="343"/>
                  </a:lnTo>
                  <a:cubicBezTo>
                    <a:pt x="8154" y="300"/>
                    <a:pt x="8122" y="236"/>
                    <a:pt x="8072" y="236"/>
                  </a:cubicBezTo>
                  <a:cubicBezTo>
                    <a:pt x="8064" y="236"/>
                    <a:pt x="8056" y="238"/>
                    <a:pt x="8047" y="241"/>
                  </a:cubicBezTo>
                  <a:lnTo>
                    <a:pt x="7449" y="442"/>
                  </a:lnTo>
                  <a:cubicBezTo>
                    <a:pt x="7266" y="502"/>
                    <a:pt x="7080" y="544"/>
                    <a:pt x="6893" y="572"/>
                  </a:cubicBezTo>
                  <a:cubicBezTo>
                    <a:pt x="6890" y="573"/>
                    <a:pt x="6886" y="573"/>
                    <a:pt x="6882" y="573"/>
                  </a:cubicBezTo>
                  <a:cubicBezTo>
                    <a:pt x="6865" y="573"/>
                    <a:pt x="6849" y="566"/>
                    <a:pt x="6837" y="554"/>
                  </a:cubicBezTo>
                  <a:cubicBezTo>
                    <a:pt x="6467" y="191"/>
                    <a:pt x="5977" y="1"/>
                    <a:pt x="5479" y="1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5"/>
            <p:cNvSpPr/>
            <p:nvPr/>
          </p:nvSpPr>
          <p:spPr>
            <a:xfrm>
              <a:off x="4186663" y="3796534"/>
              <a:ext cx="372480" cy="353610"/>
            </a:xfrm>
            <a:custGeom>
              <a:rect b="b" l="l" r="r" t="t"/>
              <a:pathLst>
                <a:path extrusionOk="0" h="13586" w="14311">
                  <a:moveTo>
                    <a:pt x="7512" y="429"/>
                  </a:moveTo>
                  <a:cubicBezTo>
                    <a:pt x="11024" y="429"/>
                    <a:pt x="13877" y="3283"/>
                    <a:pt x="13877" y="6794"/>
                  </a:cubicBezTo>
                  <a:cubicBezTo>
                    <a:pt x="13877" y="10302"/>
                    <a:pt x="11024" y="13155"/>
                    <a:pt x="7512" y="13155"/>
                  </a:cubicBezTo>
                  <a:cubicBezTo>
                    <a:pt x="4004" y="13155"/>
                    <a:pt x="1151" y="10302"/>
                    <a:pt x="1151" y="6794"/>
                  </a:cubicBezTo>
                  <a:cubicBezTo>
                    <a:pt x="1151" y="3283"/>
                    <a:pt x="4004" y="429"/>
                    <a:pt x="7512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5" y="2945"/>
                    <a:pt x="0" y="6400"/>
                    <a:pt x="1239" y="9391"/>
                  </a:cubicBezTo>
                  <a:cubicBezTo>
                    <a:pt x="2307" y="11966"/>
                    <a:pt x="4809" y="13586"/>
                    <a:pt x="7510" y="13586"/>
                  </a:cubicBezTo>
                  <a:cubicBezTo>
                    <a:pt x="7950" y="13586"/>
                    <a:pt x="8394" y="13543"/>
                    <a:pt x="8839" y="13454"/>
                  </a:cubicBezTo>
                  <a:cubicBezTo>
                    <a:pt x="12016" y="12825"/>
                    <a:pt x="14307" y="10035"/>
                    <a:pt x="14307" y="6794"/>
                  </a:cubicBezTo>
                  <a:cubicBezTo>
                    <a:pt x="14310" y="4989"/>
                    <a:pt x="13596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5"/>
            <p:cNvSpPr/>
            <p:nvPr/>
          </p:nvSpPr>
          <p:spPr>
            <a:xfrm>
              <a:off x="4277785" y="3885834"/>
              <a:ext cx="231515" cy="189871"/>
            </a:xfrm>
            <a:custGeom>
              <a:rect b="b" l="l" r="r" t="t"/>
              <a:pathLst>
                <a:path extrusionOk="0" h="7295" w="8895">
                  <a:moveTo>
                    <a:pt x="5726" y="0"/>
                  </a:moveTo>
                  <a:cubicBezTo>
                    <a:pt x="5464" y="0"/>
                    <a:pt x="5200" y="48"/>
                    <a:pt x="4947" y="147"/>
                  </a:cubicBezTo>
                  <a:cubicBezTo>
                    <a:pt x="4184" y="446"/>
                    <a:pt x="3660" y="1153"/>
                    <a:pt x="3589" y="1970"/>
                  </a:cubicBezTo>
                  <a:cubicBezTo>
                    <a:pt x="3322" y="1917"/>
                    <a:pt x="3054" y="1850"/>
                    <a:pt x="2794" y="1766"/>
                  </a:cubicBezTo>
                  <a:cubicBezTo>
                    <a:pt x="2006" y="1498"/>
                    <a:pt x="1302" y="1027"/>
                    <a:pt x="750" y="404"/>
                  </a:cubicBezTo>
                  <a:cubicBezTo>
                    <a:pt x="718" y="365"/>
                    <a:pt x="672" y="341"/>
                    <a:pt x="627" y="330"/>
                  </a:cubicBezTo>
                  <a:cubicBezTo>
                    <a:pt x="613" y="328"/>
                    <a:pt x="600" y="326"/>
                    <a:pt x="586" y="326"/>
                  </a:cubicBezTo>
                  <a:cubicBezTo>
                    <a:pt x="506" y="326"/>
                    <a:pt x="431" y="371"/>
                    <a:pt x="394" y="446"/>
                  </a:cubicBezTo>
                  <a:cubicBezTo>
                    <a:pt x="64" y="1104"/>
                    <a:pt x="130" y="1889"/>
                    <a:pt x="560" y="2487"/>
                  </a:cubicBezTo>
                  <a:cubicBezTo>
                    <a:pt x="547" y="2485"/>
                    <a:pt x="533" y="2483"/>
                    <a:pt x="520" y="2483"/>
                  </a:cubicBezTo>
                  <a:cubicBezTo>
                    <a:pt x="456" y="2483"/>
                    <a:pt x="393" y="2511"/>
                    <a:pt x="352" y="2561"/>
                  </a:cubicBezTo>
                  <a:cubicBezTo>
                    <a:pt x="324" y="2600"/>
                    <a:pt x="306" y="2645"/>
                    <a:pt x="306" y="2695"/>
                  </a:cubicBezTo>
                  <a:lnTo>
                    <a:pt x="306" y="2761"/>
                  </a:lnTo>
                  <a:cubicBezTo>
                    <a:pt x="306" y="3324"/>
                    <a:pt x="560" y="3856"/>
                    <a:pt x="1000" y="4207"/>
                  </a:cubicBezTo>
                  <a:cubicBezTo>
                    <a:pt x="968" y="4229"/>
                    <a:pt x="943" y="4257"/>
                    <a:pt x="929" y="4288"/>
                  </a:cubicBezTo>
                  <a:cubicBezTo>
                    <a:pt x="905" y="4341"/>
                    <a:pt x="897" y="4401"/>
                    <a:pt x="915" y="4454"/>
                  </a:cubicBezTo>
                  <a:cubicBezTo>
                    <a:pt x="1102" y="5041"/>
                    <a:pt x="1559" y="5506"/>
                    <a:pt x="2143" y="5696"/>
                  </a:cubicBezTo>
                  <a:cubicBezTo>
                    <a:pt x="1619" y="6016"/>
                    <a:pt x="1017" y="6185"/>
                    <a:pt x="401" y="6185"/>
                  </a:cubicBezTo>
                  <a:cubicBezTo>
                    <a:pt x="349" y="6185"/>
                    <a:pt x="292" y="6185"/>
                    <a:pt x="236" y="6181"/>
                  </a:cubicBezTo>
                  <a:cubicBezTo>
                    <a:pt x="231" y="6181"/>
                    <a:pt x="227" y="6181"/>
                    <a:pt x="222" y="6181"/>
                  </a:cubicBezTo>
                  <a:cubicBezTo>
                    <a:pt x="119" y="6181"/>
                    <a:pt x="31" y="6256"/>
                    <a:pt x="14" y="6361"/>
                  </a:cubicBezTo>
                  <a:cubicBezTo>
                    <a:pt x="0" y="6449"/>
                    <a:pt x="43" y="6537"/>
                    <a:pt x="123" y="6582"/>
                  </a:cubicBezTo>
                  <a:cubicBezTo>
                    <a:pt x="930" y="7059"/>
                    <a:pt x="1832" y="7294"/>
                    <a:pt x="2731" y="7294"/>
                  </a:cubicBezTo>
                  <a:cubicBezTo>
                    <a:pt x="3793" y="7294"/>
                    <a:pt x="4851" y="6966"/>
                    <a:pt x="5746" y="6319"/>
                  </a:cubicBezTo>
                  <a:cubicBezTo>
                    <a:pt x="5855" y="6241"/>
                    <a:pt x="5866" y="6086"/>
                    <a:pt x="5774" y="5991"/>
                  </a:cubicBezTo>
                  <a:cubicBezTo>
                    <a:pt x="5732" y="5949"/>
                    <a:pt x="5676" y="5927"/>
                    <a:pt x="5621" y="5927"/>
                  </a:cubicBezTo>
                  <a:cubicBezTo>
                    <a:pt x="5576" y="5927"/>
                    <a:pt x="5531" y="5942"/>
                    <a:pt x="5493" y="5970"/>
                  </a:cubicBezTo>
                  <a:cubicBezTo>
                    <a:pt x="4675" y="6560"/>
                    <a:pt x="3705" y="6864"/>
                    <a:pt x="2726" y="6864"/>
                  </a:cubicBezTo>
                  <a:cubicBezTo>
                    <a:pt x="2163" y="6864"/>
                    <a:pt x="1597" y="6763"/>
                    <a:pt x="1056" y="6558"/>
                  </a:cubicBezTo>
                  <a:cubicBezTo>
                    <a:pt x="1703" y="6442"/>
                    <a:pt x="2312" y="6160"/>
                    <a:pt x="2815" y="5741"/>
                  </a:cubicBezTo>
                  <a:cubicBezTo>
                    <a:pt x="2878" y="5692"/>
                    <a:pt x="2910" y="5611"/>
                    <a:pt x="2896" y="5530"/>
                  </a:cubicBezTo>
                  <a:cubicBezTo>
                    <a:pt x="2875" y="5432"/>
                    <a:pt x="2790" y="5362"/>
                    <a:pt x="2692" y="5358"/>
                  </a:cubicBezTo>
                  <a:cubicBezTo>
                    <a:pt x="2175" y="5344"/>
                    <a:pt x="1707" y="5062"/>
                    <a:pt x="1450" y="4612"/>
                  </a:cubicBezTo>
                  <a:cubicBezTo>
                    <a:pt x="1573" y="4609"/>
                    <a:pt x="1693" y="4591"/>
                    <a:pt x="1809" y="4566"/>
                  </a:cubicBezTo>
                  <a:cubicBezTo>
                    <a:pt x="1900" y="4549"/>
                    <a:pt x="1971" y="4475"/>
                    <a:pt x="1985" y="4380"/>
                  </a:cubicBezTo>
                  <a:cubicBezTo>
                    <a:pt x="1999" y="4274"/>
                    <a:pt x="1928" y="4172"/>
                    <a:pt x="1823" y="4144"/>
                  </a:cubicBezTo>
                  <a:cubicBezTo>
                    <a:pt x="1270" y="4010"/>
                    <a:pt x="852" y="3560"/>
                    <a:pt x="757" y="2997"/>
                  </a:cubicBezTo>
                  <a:lnTo>
                    <a:pt x="757" y="2997"/>
                  </a:lnTo>
                  <a:cubicBezTo>
                    <a:pt x="898" y="3030"/>
                    <a:pt x="1045" y="3048"/>
                    <a:pt x="1190" y="3048"/>
                  </a:cubicBezTo>
                  <a:cubicBezTo>
                    <a:pt x="1215" y="3048"/>
                    <a:pt x="1239" y="3047"/>
                    <a:pt x="1263" y="3046"/>
                  </a:cubicBezTo>
                  <a:cubicBezTo>
                    <a:pt x="1369" y="3043"/>
                    <a:pt x="1457" y="2962"/>
                    <a:pt x="1471" y="2856"/>
                  </a:cubicBezTo>
                  <a:cubicBezTo>
                    <a:pt x="1478" y="2772"/>
                    <a:pt x="1436" y="2691"/>
                    <a:pt x="1362" y="2645"/>
                  </a:cubicBezTo>
                  <a:cubicBezTo>
                    <a:pt x="778" y="2290"/>
                    <a:pt x="496" y="1597"/>
                    <a:pt x="669" y="935"/>
                  </a:cubicBezTo>
                  <a:lnTo>
                    <a:pt x="669" y="935"/>
                  </a:lnTo>
                  <a:cubicBezTo>
                    <a:pt x="1232" y="1491"/>
                    <a:pt x="1911" y="1913"/>
                    <a:pt x="2660" y="2170"/>
                  </a:cubicBezTo>
                  <a:cubicBezTo>
                    <a:pt x="2667" y="2174"/>
                    <a:pt x="3406" y="2402"/>
                    <a:pt x="3684" y="2402"/>
                  </a:cubicBezTo>
                  <a:lnTo>
                    <a:pt x="3790" y="2410"/>
                  </a:lnTo>
                  <a:cubicBezTo>
                    <a:pt x="3792" y="2410"/>
                    <a:pt x="3794" y="2410"/>
                    <a:pt x="3796" y="2410"/>
                  </a:cubicBezTo>
                  <a:cubicBezTo>
                    <a:pt x="3920" y="2410"/>
                    <a:pt x="4022" y="2309"/>
                    <a:pt x="4015" y="2184"/>
                  </a:cubicBezTo>
                  <a:lnTo>
                    <a:pt x="4015" y="2149"/>
                  </a:lnTo>
                  <a:cubicBezTo>
                    <a:pt x="4015" y="1449"/>
                    <a:pt x="4437" y="823"/>
                    <a:pt x="5081" y="559"/>
                  </a:cubicBezTo>
                  <a:cubicBezTo>
                    <a:pt x="5293" y="473"/>
                    <a:pt x="5514" y="431"/>
                    <a:pt x="5734" y="431"/>
                  </a:cubicBezTo>
                  <a:cubicBezTo>
                    <a:pt x="6187" y="431"/>
                    <a:pt x="6631" y="608"/>
                    <a:pt x="6960" y="942"/>
                  </a:cubicBezTo>
                  <a:cubicBezTo>
                    <a:pt x="7000" y="985"/>
                    <a:pt x="7056" y="1007"/>
                    <a:pt x="7114" y="1007"/>
                  </a:cubicBezTo>
                  <a:cubicBezTo>
                    <a:pt x="7123" y="1007"/>
                    <a:pt x="7131" y="1007"/>
                    <a:pt x="7139" y="1006"/>
                  </a:cubicBezTo>
                  <a:cubicBezTo>
                    <a:pt x="7354" y="974"/>
                    <a:pt x="7569" y="925"/>
                    <a:pt x="7776" y="854"/>
                  </a:cubicBezTo>
                  <a:lnTo>
                    <a:pt x="7776" y="854"/>
                  </a:lnTo>
                  <a:cubicBezTo>
                    <a:pt x="7667" y="978"/>
                    <a:pt x="7537" y="1080"/>
                    <a:pt x="7393" y="1160"/>
                  </a:cubicBezTo>
                  <a:cubicBezTo>
                    <a:pt x="7294" y="1213"/>
                    <a:pt x="7252" y="1336"/>
                    <a:pt x="7298" y="1438"/>
                  </a:cubicBezTo>
                  <a:lnTo>
                    <a:pt x="7301" y="1445"/>
                  </a:lnTo>
                  <a:cubicBezTo>
                    <a:pt x="7337" y="1519"/>
                    <a:pt x="7413" y="1570"/>
                    <a:pt x="7493" y="1570"/>
                  </a:cubicBezTo>
                  <a:cubicBezTo>
                    <a:pt x="7501" y="1570"/>
                    <a:pt x="7508" y="1570"/>
                    <a:pt x="7516" y="1569"/>
                  </a:cubicBezTo>
                  <a:cubicBezTo>
                    <a:pt x="7695" y="1551"/>
                    <a:pt x="7868" y="1523"/>
                    <a:pt x="8040" y="1481"/>
                  </a:cubicBezTo>
                  <a:lnTo>
                    <a:pt x="8040" y="1481"/>
                  </a:lnTo>
                  <a:cubicBezTo>
                    <a:pt x="7889" y="1639"/>
                    <a:pt x="7720" y="1783"/>
                    <a:pt x="7540" y="1906"/>
                  </a:cubicBezTo>
                  <a:cubicBezTo>
                    <a:pt x="7484" y="1949"/>
                    <a:pt x="7449" y="2019"/>
                    <a:pt x="7452" y="2089"/>
                  </a:cubicBezTo>
                  <a:lnTo>
                    <a:pt x="7452" y="2103"/>
                  </a:lnTo>
                  <a:lnTo>
                    <a:pt x="7452" y="2146"/>
                  </a:lnTo>
                  <a:lnTo>
                    <a:pt x="7452" y="2167"/>
                  </a:lnTo>
                  <a:cubicBezTo>
                    <a:pt x="7445" y="3324"/>
                    <a:pt x="7016" y="4440"/>
                    <a:pt x="6239" y="5298"/>
                  </a:cubicBezTo>
                  <a:cubicBezTo>
                    <a:pt x="6165" y="5383"/>
                    <a:pt x="6168" y="5513"/>
                    <a:pt x="6249" y="5594"/>
                  </a:cubicBezTo>
                  <a:cubicBezTo>
                    <a:pt x="6291" y="5636"/>
                    <a:pt x="6347" y="5657"/>
                    <a:pt x="6402" y="5657"/>
                  </a:cubicBezTo>
                  <a:cubicBezTo>
                    <a:pt x="6461" y="5657"/>
                    <a:pt x="6520" y="5632"/>
                    <a:pt x="6562" y="5583"/>
                  </a:cubicBezTo>
                  <a:cubicBezTo>
                    <a:pt x="7403" y="4654"/>
                    <a:pt x="7871" y="3444"/>
                    <a:pt x="7878" y="2191"/>
                  </a:cubicBezTo>
                  <a:cubicBezTo>
                    <a:pt x="8262" y="1906"/>
                    <a:pt x="8589" y="1555"/>
                    <a:pt x="8842" y="1153"/>
                  </a:cubicBezTo>
                  <a:cubicBezTo>
                    <a:pt x="8895" y="1062"/>
                    <a:pt x="8877" y="946"/>
                    <a:pt x="8796" y="879"/>
                  </a:cubicBezTo>
                  <a:cubicBezTo>
                    <a:pt x="8758" y="844"/>
                    <a:pt x="8707" y="827"/>
                    <a:pt x="8655" y="827"/>
                  </a:cubicBezTo>
                  <a:cubicBezTo>
                    <a:pt x="8623" y="827"/>
                    <a:pt x="8591" y="834"/>
                    <a:pt x="8561" y="847"/>
                  </a:cubicBezTo>
                  <a:cubicBezTo>
                    <a:pt x="8452" y="900"/>
                    <a:pt x="8339" y="946"/>
                    <a:pt x="8223" y="985"/>
                  </a:cubicBezTo>
                  <a:cubicBezTo>
                    <a:pt x="8339" y="826"/>
                    <a:pt x="8427" y="654"/>
                    <a:pt x="8494" y="467"/>
                  </a:cubicBezTo>
                  <a:cubicBezTo>
                    <a:pt x="8522" y="393"/>
                    <a:pt x="8504" y="305"/>
                    <a:pt x="8452" y="246"/>
                  </a:cubicBezTo>
                  <a:cubicBezTo>
                    <a:pt x="8410" y="200"/>
                    <a:pt x="8351" y="176"/>
                    <a:pt x="8292" y="176"/>
                  </a:cubicBezTo>
                  <a:cubicBezTo>
                    <a:pt x="8256" y="176"/>
                    <a:pt x="8220" y="185"/>
                    <a:pt x="8188" y="203"/>
                  </a:cubicBezTo>
                  <a:cubicBezTo>
                    <a:pt x="7875" y="383"/>
                    <a:pt x="7533" y="506"/>
                    <a:pt x="7182" y="566"/>
                  </a:cubicBezTo>
                  <a:cubicBezTo>
                    <a:pt x="6777" y="196"/>
                    <a:pt x="6255" y="0"/>
                    <a:pt x="57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3" name="Google Shape;1323;p35"/>
          <p:cNvGrpSpPr/>
          <p:nvPr/>
        </p:nvGrpSpPr>
        <p:grpSpPr>
          <a:xfrm>
            <a:off x="4222066" y="2209271"/>
            <a:ext cx="384734" cy="365279"/>
            <a:chOff x="3744430" y="3796534"/>
            <a:chExt cx="372480" cy="353610"/>
          </a:xfrm>
        </p:grpSpPr>
        <p:sp>
          <p:nvSpPr>
            <p:cNvPr id="1324" name="Google Shape;1324;p35"/>
            <p:cNvSpPr/>
            <p:nvPr/>
          </p:nvSpPr>
          <p:spPr>
            <a:xfrm>
              <a:off x="3768713" y="3802104"/>
              <a:ext cx="342522" cy="342418"/>
            </a:xfrm>
            <a:custGeom>
              <a:rect b="b" l="l" r="r" t="t"/>
              <a:pathLst>
                <a:path extrusionOk="0" h="13156" w="13160">
                  <a:moveTo>
                    <a:pt x="6580" y="1"/>
                  </a:moveTo>
                  <a:cubicBezTo>
                    <a:pt x="2945" y="1"/>
                    <a:pt x="0" y="2945"/>
                    <a:pt x="0" y="6580"/>
                  </a:cubicBezTo>
                  <a:cubicBezTo>
                    <a:pt x="0" y="10211"/>
                    <a:pt x="2945" y="13156"/>
                    <a:pt x="6580" y="13156"/>
                  </a:cubicBezTo>
                  <a:cubicBezTo>
                    <a:pt x="10211" y="13156"/>
                    <a:pt x="13159" y="10211"/>
                    <a:pt x="13159" y="6580"/>
                  </a:cubicBezTo>
                  <a:cubicBezTo>
                    <a:pt x="13159" y="2945"/>
                    <a:pt x="10211" y="1"/>
                    <a:pt x="6580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5"/>
            <p:cNvSpPr/>
            <p:nvPr/>
          </p:nvSpPr>
          <p:spPr>
            <a:xfrm>
              <a:off x="3850206" y="3943225"/>
              <a:ext cx="38026" cy="112387"/>
            </a:xfrm>
            <a:custGeom>
              <a:rect b="b" l="l" r="r" t="t"/>
              <a:pathLst>
                <a:path extrusionOk="0" h="4318" w="1461">
                  <a:moveTo>
                    <a:pt x="60" y="0"/>
                  </a:moveTo>
                  <a:cubicBezTo>
                    <a:pt x="29" y="0"/>
                    <a:pt x="0" y="25"/>
                    <a:pt x="0" y="57"/>
                  </a:cubicBezTo>
                  <a:lnTo>
                    <a:pt x="0" y="4261"/>
                  </a:lnTo>
                  <a:cubicBezTo>
                    <a:pt x="0" y="4293"/>
                    <a:pt x="29" y="4318"/>
                    <a:pt x="60" y="4318"/>
                  </a:cubicBezTo>
                  <a:lnTo>
                    <a:pt x="1404" y="4318"/>
                  </a:lnTo>
                  <a:cubicBezTo>
                    <a:pt x="1436" y="4318"/>
                    <a:pt x="1461" y="4293"/>
                    <a:pt x="1461" y="4261"/>
                  </a:cubicBezTo>
                  <a:lnTo>
                    <a:pt x="1461" y="57"/>
                  </a:lnTo>
                  <a:cubicBezTo>
                    <a:pt x="1461" y="25"/>
                    <a:pt x="1436" y="0"/>
                    <a:pt x="14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5"/>
            <p:cNvSpPr/>
            <p:nvPr/>
          </p:nvSpPr>
          <p:spPr>
            <a:xfrm>
              <a:off x="3835188" y="3876126"/>
              <a:ext cx="53044" cy="45522"/>
            </a:xfrm>
            <a:custGeom>
              <a:rect b="b" l="l" r="r" t="t"/>
              <a:pathLst>
                <a:path extrusionOk="0" h="1749" w="2038">
                  <a:moveTo>
                    <a:pt x="1160" y="1"/>
                  </a:moveTo>
                  <a:cubicBezTo>
                    <a:pt x="946" y="1"/>
                    <a:pt x="727" y="81"/>
                    <a:pt x="549" y="260"/>
                  </a:cubicBezTo>
                  <a:cubicBezTo>
                    <a:pt x="0" y="809"/>
                    <a:pt x="387" y="1748"/>
                    <a:pt x="1165" y="1748"/>
                  </a:cubicBezTo>
                  <a:cubicBezTo>
                    <a:pt x="1647" y="1748"/>
                    <a:pt x="2038" y="1358"/>
                    <a:pt x="2038" y="876"/>
                  </a:cubicBezTo>
                  <a:cubicBezTo>
                    <a:pt x="2038" y="350"/>
                    <a:pt x="1608" y="1"/>
                    <a:pt x="1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5"/>
            <p:cNvSpPr/>
            <p:nvPr/>
          </p:nvSpPr>
          <p:spPr>
            <a:xfrm>
              <a:off x="3924670" y="3943121"/>
              <a:ext cx="119805" cy="112491"/>
            </a:xfrm>
            <a:custGeom>
              <a:rect b="b" l="l" r="r" t="t"/>
              <a:pathLst>
                <a:path extrusionOk="0" h="4322" w="4603">
                  <a:moveTo>
                    <a:pt x="70" y="1"/>
                  </a:moveTo>
                  <a:cubicBezTo>
                    <a:pt x="32" y="1"/>
                    <a:pt x="0" y="33"/>
                    <a:pt x="0" y="71"/>
                  </a:cubicBezTo>
                  <a:lnTo>
                    <a:pt x="0" y="4255"/>
                  </a:lnTo>
                  <a:cubicBezTo>
                    <a:pt x="0" y="4290"/>
                    <a:pt x="32" y="4322"/>
                    <a:pt x="70" y="4322"/>
                  </a:cubicBezTo>
                  <a:lnTo>
                    <a:pt x="1390" y="4322"/>
                  </a:lnTo>
                  <a:cubicBezTo>
                    <a:pt x="1429" y="4322"/>
                    <a:pt x="1460" y="4290"/>
                    <a:pt x="1460" y="4255"/>
                  </a:cubicBezTo>
                  <a:lnTo>
                    <a:pt x="1460" y="2766"/>
                  </a:lnTo>
                  <a:cubicBezTo>
                    <a:pt x="1460" y="2281"/>
                    <a:pt x="1569" y="1461"/>
                    <a:pt x="2301" y="1461"/>
                  </a:cubicBezTo>
                  <a:cubicBezTo>
                    <a:pt x="3036" y="1461"/>
                    <a:pt x="3146" y="2281"/>
                    <a:pt x="3146" y="2766"/>
                  </a:cubicBezTo>
                  <a:lnTo>
                    <a:pt x="3146" y="4255"/>
                  </a:lnTo>
                  <a:cubicBezTo>
                    <a:pt x="3146" y="4290"/>
                    <a:pt x="3177" y="4322"/>
                    <a:pt x="3216" y="4322"/>
                  </a:cubicBezTo>
                  <a:lnTo>
                    <a:pt x="4535" y="4322"/>
                  </a:lnTo>
                  <a:cubicBezTo>
                    <a:pt x="4574" y="4322"/>
                    <a:pt x="4602" y="4290"/>
                    <a:pt x="4602" y="4255"/>
                  </a:cubicBezTo>
                  <a:lnTo>
                    <a:pt x="4602" y="2306"/>
                  </a:lnTo>
                  <a:cubicBezTo>
                    <a:pt x="4602" y="1707"/>
                    <a:pt x="4433" y="1151"/>
                    <a:pt x="4127" y="743"/>
                  </a:cubicBezTo>
                  <a:cubicBezTo>
                    <a:pt x="3761" y="258"/>
                    <a:pt x="3230" y="4"/>
                    <a:pt x="2586" y="4"/>
                  </a:cubicBezTo>
                  <a:cubicBezTo>
                    <a:pt x="2581" y="4"/>
                    <a:pt x="2575" y="4"/>
                    <a:pt x="2569" y="4"/>
                  </a:cubicBezTo>
                  <a:cubicBezTo>
                    <a:pt x="2107" y="4"/>
                    <a:pt x="1656" y="148"/>
                    <a:pt x="1277" y="413"/>
                  </a:cubicBezTo>
                  <a:cubicBezTo>
                    <a:pt x="1265" y="420"/>
                    <a:pt x="1253" y="423"/>
                    <a:pt x="1240" y="423"/>
                  </a:cubicBezTo>
                  <a:cubicBezTo>
                    <a:pt x="1205" y="423"/>
                    <a:pt x="1172" y="396"/>
                    <a:pt x="1172" y="356"/>
                  </a:cubicBezTo>
                  <a:lnTo>
                    <a:pt x="1172" y="71"/>
                  </a:lnTo>
                  <a:cubicBezTo>
                    <a:pt x="1172" y="33"/>
                    <a:pt x="1140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5"/>
            <p:cNvSpPr/>
            <p:nvPr/>
          </p:nvSpPr>
          <p:spPr>
            <a:xfrm>
              <a:off x="3744430" y="3796534"/>
              <a:ext cx="372480" cy="353610"/>
            </a:xfrm>
            <a:custGeom>
              <a:rect b="b" l="l" r="r" t="t"/>
              <a:pathLst>
                <a:path extrusionOk="0" h="13586" w="14311">
                  <a:moveTo>
                    <a:pt x="7513" y="429"/>
                  </a:moveTo>
                  <a:cubicBezTo>
                    <a:pt x="11021" y="429"/>
                    <a:pt x="13878" y="3283"/>
                    <a:pt x="13878" y="6794"/>
                  </a:cubicBezTo>
                  <a:cubicBezTo>
                    <a:pt x="13878" y="10302"/>
                    <a:pt x="11021" y="13155"/>
                    <a:pt x="7513" y="13155"/>
                  </a:cubicBezTo>
                  <a:cubicBezTo>
                    <a:pt x="4005" y="13155"/>
                    <a:pt x="1148" y="10302"/>
                    <a:pt x="1148" y="6794"/>
                  </a:cubicBezTo>
                  <a:cubicBezTo>
                    <a:pt x="1148" y="3283"/>
                    <a:pt x="4005" y="429"/>
                    <a:pt x="7513" y="429"/>
                  </a:cubicBezTo>
                  <a:close/>
                  <a:moveTo>
                    <a:pt x="7512" y="1"/>
                  </a:moveTo>
                  <a:cubicBezTo>
                    <a:pt x="6205" y="1"/>
                    <a:pt x="4891" y="377"/>
                    <a:pt x="3741" y="1147"/>
                  </a:cubicBezTo>
                  <a:cubicBezTo>
                    <a:pt x="1046" y="2945"/>
                    <a:pt x="1" y="6400"/>
                    <a:pt x="1239" y="9391"/>
                  </a:cubicBezTo>
                  <a:cubicBezTo>
                    <a:pt x="2304" y="11966"/>
                    <a:pt x="4809" y="13586"/>
                    <a:pt x="7510" y="13586"/>
                  </a:cubicBezTo>
                  <a:cubicBezTo>
                    <a:pt x="7950" y="13586"/>
                    <a:pt x="8395" y="13543"/>
                    <a:pt x="8839" y="13454"/>
                  </a:cubicBezTo>
                  <a:cubicBezTo>
                    <a:pt x="12016" y="12821"/>
                    <a:pt x="14307" y="10035"/>
                    <a:pt x="14307" y="6794"/>
                  </a:cubicBezTo>
                  <a:cubicBezTo>
                    <a:pt x="14310" y="4989"/>
                    <a:pt x="13593" y="3261"/>
                    <a:pt x="12315" y="1991"/>
                  </a:cubicBezTo>
                  <a:cubicBezTo>
                    <a:pt x="11003" y="677"/>
                    <a:pt x="9264" y="1"/>
                    <a:pt x="75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5"/>
            <p:cNvSpPr/>
            <p:nvPr/>
          </p:nvSpPr>
          <p:spPr>
            <a:xfrm>
              <a:off x="3844974" y="3937993"/>
              <a:ext cx="48489" cy="122850"/>
            </a:xfrm>
            <a:custGeom>
              <a:rect b="b" l="l" r="r" t="t"/>
              <a:pathLst>
                <a:path extrusionOk="0" h="4720" w="1863">
                  <a:moveTo>
                    <a:pt x="1433" y="430"/>
                  </a:moveTo>
                  <a:lnTo>
                    <a:pt x="1433" y="4290"/>
                  </a:lnTo>
                  <a:lnTo>
                    <a:pt x="430" y="4290"/>
                  </a:lnTo>
                  <a:lnTo>
                    <a:pt x="430" y="430"/>
                  </a:lnTo>
                  <a:close/>
                  <a:moveTo>
                    <a:pt x="216" y="1"/>
                  </a:moveTo>
                  <a:cubicBezTo>
                    <a:pt x="99" y="1"/>
                    <a:pt x="1" y="96"/>
                    <a:pt x="1" y="216"/>
                  </a:cubicBezTo>
                  <a:lnTo>
                    <a:pt x="1" y="4505"/>
                  </a:lnTo>
                  <a:cubicBezTo>
                    <a:pt x="1" y="4624"/>
                    <a:pt x="99" y="4719"/>
                    <a:pt x="216" y="4719"/>
                  </a:cubicBezTo>
                  <a:lnTo>
                    <a:pt x="1648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16"/>
                  </a:lnTo>
                  <a:cubicBezTo>
                    <a:pt x="1862" y="96"/>
                    <a:pt x="1767" y="1"/>
                    <a:pt x="1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5"/>
            <p:cNvSpPr/>
            <p:nvPr/>
          </p:nvSpPr>
          <p:spPr>
            <a:xfrm>
              <a:off x="3828134" y="3870973"/>
              <a:ext cx="65329" cy="55881"/>
            </a:xfrm>
            <a:custGeom>
              <a:rect b="b" l="l" r="r" t="t"/>
              <a:pathLst>
                <a:path extrusionOk="0" h="2147" w="2510">
                  <a:moveTo>
                    <a:pt x="1431" y="427"/>
                  </a:moveTo>
                  <a:cubicBezTo>
                    <a:pt x="1762" y="427"/>
                    <a:pt x="2080" y="685"/>
                    <a:pt x="2080" y="1074"/>
                  </a:cubicBezTo>
                  <a:cubicBezTo>
                    <a:pt x="2080" y="1429"/>
                    <a:pt x="1791" y="1717"/>
                    <a:pt x="1436" y="1717"/>
                  </a:cubicBezTo>
                  <a:cubicBezTo>
                    <a:pt x="863" y="1717"/>
                    <a:pt x="574" y="1024"/>
                    <a:pt x="982" y="616"/>
                  </a:cubicBezTo>
                  <a:cubicBezTo>
                    <a:pt x="1113" y="486"/>
                    <a:pt x="1273" y="427"/>
                    <a:pt x="1431" y="427"/>
                  </a:cubicBezTo>
                  <a:close/>
                  <a:moveTo>
                    <a:pt x="1436" y="0"/>
                  </a:moveTo>
                  <a:cubicBezTo>
                    <a:pt x="479" y="0"/>
                    <a:pt x="1" y="1154"/>
                    <a:pt x="676" y="1830"/>
                  </a:cubicBezTo>
                  <a:cubicBezTo>
                    <a:pt x="895" y="2049"/>
                    <a:pt x="1165" y="2147"/>
                    <a:pt x="1429" y="2147"/>
                  </a:cubicBezTo>
                  <a:cubicBezTo>
                    <a:pt x="1980" y="2147"/>
                    <a:pt x="2509" y="1720"/>
                    <a:pt x="2509" y="1074"/>
                  </a:cubicBezTo>
                  <a:cubicBezTo>
                    <a:pt x="2509" y="482"/>
                    <a:pt x="2027" y="0"/>
                    <a:pt x="14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5"/>
            <p:cNvSpPr/>
            <p:nvPr/>
          </p:nvSpPr>
          <p:spPr>
            <a:xfrm>
              <a:off x="3919439" y="3937993"/>
              <a:ext cx="130346" cy="122850"/>
            </a:xfrm>
            <a:custGeom>
              <a:rect b="b" l="l" r="r" t="t"/>
              <a:pathLst>
                <a:path extrusionOk="0" h="4720" w="5008">
                  <a:moveTo>
                    <a:pt x="215" y="1"/>
                  </a:moveTo>
                  <a:cubicBezTo>
                    <a:pt x="99" y="1"/>
                    <a:pt x="0" y="96"/>
                    <a:pt x="0" y="216"/>
                  </a:cubicBezTo>
                  <a:lnTo>
                    <a:pt x="0" y="4505"/>
                  </a:lnTo>
                  <a:cubicBezTo>
                    <a:pt x="0" y="4624"/>
                    <a:pt x="99" y="4719"/>
                    <a:pt x="215" y="4719"/>
                  </a:cubicBezTo>
                  <a:lnTo>
                    <a:pt x="1647" y="4719"/>
                  </a:lnTo>
                  <a:cubicBezTo>
                    <a:pt x="1767" y="4719"/>
                    <a:pt x="1862" y="4624"/>
                    <a:pt x="1862" y="4505"/>
                  </a:cubicBezTo>
                  <a:lnTo>
                    <a:pt x="1862" y="2963"/>
                  </a:lnTo>
                  <a:cubicBezTo>
                    <a:pt x="1862" y="2460"/>
                    <a:pt x="1974" y="1859"/>
                    <a:pt x="2506" y="1859"/>
                  </a:cubicBezTo>
                  <a:cubicBezTo>
                    <a:pt x="2900" y="1859"/>
                    <a:pt x="3065" y="2193"/>
                    <a:pt x="3121" y="2573"/>
                  </a:cubicBezTo>
                  <a:cubicBezTo>
                    <a:pt x="3135" y="2678"/>
                    <a:pt x="3227" y="2756"/>
                    <a:pt x="3332" y="2756"/>
                  </a:cubicBezTo>
                  <a:cubicBezTo>
                    <a:pt x="3463" y="2752"/>
                    <a:pt x="3565" y="2636"/>
                    <a:pt x="3544" y="2506"/>
                  </a:cubicBezTo>
                  <a:cubicBezTo>
                    <a:pt x="3434" y="1816"/>
                    <a:pt x="3069" y="1429"/>
                    <a:pt x="2506" y="1429"/>
                  </a:cubicBezTo>
                  <a:cubicBezTo>
                    <a:pt x="1823" y="1429"/>
                    <a:pt x="1432" y="1989"/>
                    <a:pt x="1432" y="2963"/>
                  </a:cubicBezTo>
                  <a:lnTo>
                    <a:pt x="1432" y="4290"/>
                  </a:lnTo>
                  <a:lnTo>
                    <a:pt x="430" y="4290"/>
                  </a:lnTo>
                  <a:lnTo>
                    <a:pt x="430" y="430"/>
                  </a:lnTo>
                  <a:lnTo>
                    <a:pt x="1144" y="430"/>
                  </a:lnTo>
                  <a:lnTo>
                    <a:pt x="1144" y="712"/>
                  </a:lnTo>
                  <a:cubicBezTo>
                    <a:pt x="1144" y="778"/>
                    <a:pt x="1172" y="842"/>
                    <a:pt x="1225" y="884"/>
                  </a:cubicBezTo>
                  <a:cubicBezTo>
                    <a:pt x="1264" y="916"/>
                    <a:pt x="1311" y="932"/>
                    <a:pt x="1359" y="932"/>
                  </a:cubicBezTo>
                  <a:cubicBezTo>
                    <a:pt x="1407" y="932"/>
                    <a:pt x="1455" y="916"/>
                    <a:pt x="1496" y="884"/>
                  </a:cubicBezTo>
                  <a:cubicBezTo>
                    <a:pt x="1858" y="592"/>
                    <a:pt x="2309" y="430"/>
                    <a:pt x="2776" y="430"/>
                  </a:cubicBezTo>
                  <a:cubicBezTo>
                    <a:pt x="2781" y="430"/>
                    <a:pt x="2786" y="430"/>
                    <a:pt x="2791" y="430"/>
                  </a:cubicBezTo>
                  <a:cubicBezTo>
                    <a:pt x="4026" y="430"/>
                    <a:pt x="4578" y="1472"/>
                    <a:pt x="4578" y="2503"/>
                  </a:cubicBezTo>
                  <a:lnTo>
                    <a:pt x="4578" y="4290"/>
                  </a:lnTo>
                  <a:lnTo>
                    <a:pt x="3575" y="4290"/>
                  </a:lnTo>
                  <a:lnTo>
                    <a:pt x="3575" y="3583"/>
                  </a:lnTo>
                  <a:cubicBezTo>
                    <a:pt x="3575" y="3467"/>
                    <a:pt x="3480" y="3372"/>
                    <a:pt x="3364" y="3372"/>
                  </a:cubicBezTo>
                  <a:cubicBezTo>
                    <a:pt x="3245" y="3372"/>
                    <a:pt x="3150" y="3467"/>
                    <a:pt x="3150" y="3583"/>
                  </a:cubicBezTo>
                  <a:lnTo>
                    <a:pt x="3150" y="4505"/>
                  </a:lnTo>
                  <a:cubicBezTo>
                    <a:pt x="3150" y="4624"/>
                    <a:pt x="3245" y="4719"/>
                    <a:pt x="3364" y="4719"/>
                  </a:cubicBezTo>
                  <a:lnTo>
                    <a:pt x="4793" y="4719"/>
                  </a:lnTo>
                  <a:cubicBezTo>
                    <a:pt x="4912" y="4719"/>
                    <a:pt x="5007" y="4624"/>
                    <a:pt x="5007" y="4505"/>
                  </a:cubicBezTo>
                  <a:lnTo>
                    <a:pt x="5007" y="2503"/>
                  </a:lnTo>
                  <a:cubicBezTo>
                    <a:pt x="5007" y="1028"/>
                    <a:pt x="4096" y="1"/>
                    <a:pt x="2791" y="1"/>
                  </a:cubicBezTo>
                  <a:cubicBezTo>
                    <a:pt x="2365" y="1"/>
                    <a:pt x="1946" y="110"/>
                    <a:pt x="1573" y="314"/>
                  </a:cubicBezTo>
                  <a:lnTo>
                    <a:pt x="1573" y="216"/>
                  </a:lnTo>
                  <a:cubicBezTo>
                    <a:pt x="1573" y="96"/>
                    <a:pt x="1478" y="1"/>
                    <a:pt x="13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2A47"/>
        </a:solidFill>
      </p:bgPr>
    </p:bg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6" name="Google Shape;1336;g15cc0d36675_0_79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575b7d3058_1_0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g1575b7d3058_1_0"/>
          <p:cNvSpPr txBox="1"/>
          <p:nvPr>
            <p:ph type="title"/>
          </p:nvPr>
        </p:nvSpPr>
        <p:spPr>
          <a:xfrm>
            <a:off x="720725" y="561425"/>
            <a:ext cx="6895800" cy="40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/>
              <a:t>Exception adalah sebutan untuk kejadian yang tidak diinginkan atau diharapkan saat eksekusi program (runtime) yang mengganggu jalannya program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/>
              <a:t>Hal-hal umum penyebab terjadinya exception: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Invalid input dari user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Error pada perangkat keras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Terputusnya koneksi jaringan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Terbatasnya memory pada perangkat keras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Error pada source code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Mengolah data dari variabel yang </a:t>
            </a:r>
            <a:endParaRPr b="0"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masih kosong (null)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/>
          </a:p>
        </p:txBody>
      </p:sp>
      <p:grpSp>
        <p:nvGrpSpPr>
          <p:cNvPr id="608" name="Google Shape;608;g1575b7d3058_1_0"/>
          <p:cNvGrpSpPr/>
          <p:nvPr/>
        </p:nvGrpSpPr>
        <p:grpSpPr>
          <a:xfrm>
            <a:off x="7202249" y="2040076"/>
            <a:ext cx="1008407" cy="1091999"/>
            <a:chOff x="3330225" y="2727100"/>
            <a:chExt cx="1565850" cy="1695650"/>
          </a:xfrm>
        </p:grpSpPr>
        <p:sp>
          <p:nvSpPr>
            <p:cNvPr id="609" name="Google Shape;609;g1575b7d3058_1_0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g1575b7d3058_1_0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1" name="Google Shape;611;g1575b7d3058_1_0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612" name="Google Shape;612;g1575b7d3058_1_0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1575b7d3058_1_0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1575b7d3058_1_0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g1575b7d3058_1_0"/>
          <p:cNvSpPr/>
          <p:nvPr/>
        </p:nvSpPr>
        <p:spPr>
          <a:xfrm>
            <a:off x="515583" y="-3341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5cc0d36675_0_46"/>
          <p:cNvSpPr/>
          <p:nvPr/>
        </p:nvSpPr>
        <p:spPr>
          <a:xfrm>
            <a:off x="3156336" y="4179092"/>
            <a:ext cx="580480" cy="580557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g15cc0d36675_0_46"/>
          <p:cNvSpPr txBox="1"/>
          <p:nvPr>
            <p:ph type="title"/>
          </p:nvPr>
        </p:nvSpPr>
        <p:spPr>
          <a:xfrm>
            <a:off x="472875" y="1480025"/>
            <a:ext cx="6272700" cy="26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Checked Exception 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vs.</a:t>
            </a:r>
            <a:endParaRPr sz="4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4400"/>
              <a:t>Unchecked Exception</a:t>
            </a:r>
            <a:endParaRPr sz="4400"/>
          </a:p>
        </p:txBody>
      </p:sp>
      <p:sp>
        <p:nvSpPr>
          <p:cNvPr id="622" name="Google Shape;622;g15cc0d36675_0_46"/>
          <p:cNvSpPr/>
          <p:nvPr/>
        </p:nvSpPr>
        <p:spPr>
          <a:xfrm>
            <a:off x="-28575" y="-571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g15cc0d36675_0_46"/>
          <p:cNvSpPr/>
          <p:nvPr/>
        </p:nvSpPr>
        <p:spPr>
          <a:xfrm>
            <a:off x="-28575" y="4324350"/>
            <a:ext cx="748500" cy="866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4" name="Google Shape;624;g15cc0d36675_0_46"/>
          <p:cNvGrpSpPr/>
          <p:nvPr/>
        </p:nvGrpSpPr>
        <p:grpSpPr>
          <a:xfrm rot="759692">
            <a:off x="2831710" y="4491453"/>
            <a:ext cx="485066" cy="489221"/>
            <a:chOff x="1800663" y="1153014"/>
            <a:chExt cx="174987" cy="176486"/>
          </a:xfrm>
        </p:grpSpPr>
        <p:sp>
          <p:nvSpPr>
            <p:cNvPr id="625" name="Google Shape;625;g15cc0d36675_0_46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g15cc0d36675_0_46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g15cc0d36675_0_46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15cc0d36675_0_46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g15cc0d36675_0_46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g15cc0d36675_0_46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5cc0d36675_0_109"/>
          <p:cNvSpPr txBox="1"/>
          <p:nvPr>
            <p:ph idx="15" type="title"/>
          </p:nvPr>
        </p:nvSpPr>
        <p:spPr>
          <a:xfrm>
            <a:off x="720000" y="655962"/>
            <a:ext cx="52047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Front-end Developer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36" name="Google Shape;636;g15cc0d36675_0_109"/>
          <p:cNvPicPr preferRelativeResize="0"/>
          <p:nvPr/>
        </p:nvPicPr>
        <p:blipFill rotWithShape="1">
          <a:blip r:embed="rId3">
            <a:alphaModFix/>
          </a:blip>
          <a:srcRect b="59824" l="26526" r="24019" t="38228"/>
          <a:stretch/>
        </p:blipFill>
        <p:spPr>
          <a:xfrm>
            <a:off x="1" y="-44900"/>
            <a:ext cx="9144000" cy="13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g15cc0d36675_0_109"/>
          <p:cNvSpPr/>
          <p:nvPr/>
        </p:nvSpPr>
        <p:spPr>
          <a:xfrm>
            <a:off x="5043400" y="539750"/>
            <a:ext cx="2994300" cy="406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g15cc0d36675_0_109"/>
          <p:cNvSpPr/>
          <p:nvPr/>
        </p:nvSpPr>
        <p:spPr>
          <a:xfrm>
            <a:off x="5169405" y="700323"/>
            <a:ext cx="2742300" cy="468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9" name="Google Shape;639;g15cc0d36675_0_109"/>
          <p:cNvCxnSpPr/>
          <p:nvPr/>
        </p:nvCxnSpPr>
        <p:spPr>
          <a:xfrm>
            <a:off x="5219642" y="2063639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g15cc0d36675_0_109"/>
          <p:cNvSpPr/>
          <p:nvPr/>
        </p:nvSpPr>
        <p:spPr>
          <a:xfrm>
            <a:off x="1146125" y="539750"/>
            <a:ext cx="2994300" cy="406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g15cc0d36675_0_109"/>
          <p:cNvSpPr/>
          <p:nvPr/>
        </p:nvSpPr>
        <p:spPr>
          <a:xfrm>
            <a:off x="1278485" y="688732"/>
            <a:ext cx="2742300" cy="4683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2" name="Google Shape;642;g15cc0d36675_0_109"/>
          <p:cNvCxnSpPr/>
          <p:nvPr/>
        </p:nvCxnSpPr>
        <p:spPr>
          <a:xfrm>
            <a:off x="1339642" y="2063651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g15cc0d36675_0_109"/>
          <p:cNvSpPr txBox="1"/>
          <p:nvPr>
            <p:ph type="title"/>
          </p:nvPr>
        </p:nvSpPr>
        <p:spPr>
          <a:xfrm>
            <a:off x="1422600" y="703905"/>
            <a:ext cx="24759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Checked Exception</a:t>
            </a:r>
            <a:endParaRPr sz="1500"/>
          </a:p>
        </p:txBody>
      </p:sp>
      <p:sp>
        <p:nvSpPr>
          <p:cNvPr id="644" name="Google Shape;644;g15cc0d36675_0_109"/>
          <p:cNvSpPr txBox="1"/>
          <p:nvPr>
            <p:ph idx="1" type="subTitle"/>
          </p:nvPr>
        </p:nvSpPr>
        <p:spPr>
          <a:xfrm>
            <a:off x="1278475" y="1170430"/>
            <a:ext cx="27423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Merupakan jenis exception yang dicek pada waktu compile (compile-time exception). </a:t>
            </a:r>
            <a:endParaRPr sz="1000"/>
          </a:p>
        </p:txBody>
      </p:sp>
      <p:sp>
        <p:nvSpPr>
          <p:cNvPr id="645" name="Google Shape;645;g15cc0d36675_0_109"/>
          <p:cNvSpPr txBox="1"/>
          <p:nvPr>
            <p:ph idx="4" type="title"/>
          </p:nvPr>
        </p:nvSpPr>
        <p:spPr>
          <a:xfrm>
            <a:off x="5295201" y="692787"/>
            <a:ext cx="2478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Unchecked Exception</a:t>
            </a:r>
            <a:endParaRPr sz="1500"/>
          </a:p>
        </p:txBody>
      </p:sp>
      <p:sp>
        <p:nvSpPr>
          <p:cNvPr id="646" name="Google Shape;646;g15cc0d36675_0_109"/>
          <p:cNvSpPr txBox="1"/>
          <p:nvPr>
            <p:ph idx="5" type="subTitle"/>
          </p:nvPr>
        </p:nvSpPr>
        <p:spPr>
          <a:xfrm>
            <a:off x="5186225" y="1168550"/>
            <a:ext cx="2743200" cy="96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Merupakan jenis exception yang </a:t>
            </a:r>
            <a:r>
              <a:rPr b="1" lang="en" sz="1000"/>
              <a:t>TIDAK </a:t>
            </a:r>
            <a:r>
              <a:rPr lang="en" sz="1000"/>
              <a:t>dicek pada waktu compile (run-time exception). </a:t>
            </a:r>
            <a:endParaRPr sz="1000"/>
          </a:p>
        </p:txBody>
      </p:sp>
      <p:grpSp>
        <p:nvGrpSpPr>
          <p:cNvPr id="647" name="Google Shape;647;g15cc0d36675_0_109"/>
          <p:cNvGrpSpPr/>
          <p:nvPr/>
        </p:nvGrpSpPr>
        <p:grpSpPr>
          <a:xfrm rot="2833931">
            <a:off x="7864494" y="174374"/>
            <a:ext cx="438755" cy="418153"/>
            <a:chOff x="584773" y="2966450"/>
            <a:chExt cx="423252" cy="436448"/>
          </a:xfrm>
        </p:grpSpPr>
        <p:sp>
          <p:nvSpPr>
            <p:cNvPr id="648" name="Google Shape;648;g15cc0d36675_0_109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g15cc0d36675_0_109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0" name="Google Shape;650;g15cc0d36675_0_109"/>
          <p:cNvGrpSpPr/>
          <p:nvPr/>
        </p:nvGrpSpPr>
        <p:grpSpPr>
          <a:xfrm>
            <a:off x="606661" y="4133674"/>
            <a:ext cx="853599" cy="756252"/>
            <a:chOff x="1399025" y="2076850"/>
            <a:chExt cx="943725" cy="836100"/>
          </a:xfrm>
        </p:grpSpPr>
        <p:sp>
          <p:nvSpPr>
            <p:cNvPr id="651" name="Google Shape;651;g15cc0d36675_0_109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15cc0d36675_0_109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3" name="Google Shape;653;g15cc0d36675_0_109"/>
          <p:cNvGrpSpPr/>
          <p:nvPr/>
        </p:nvGrpSpPr>
        <p:grpSpPr>
          <a:xfrm rot="-858227">
            <a:off x="306054" y="4395057"/>
            <a:ext cx="517486" cy="437722"/>
            <a:chOff x="1477075" y="1122475"/>
            <a:chExt cx="237775" cy="201125"/>
          </a:xfrm>
        </p:grpSpPr>
        <p:sp>
          <p:nvSpPr>
            <p:cNvPr id="654" name="Google Shape;654;g15cc0d36675_0_109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g15cc0d36675_0_109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15cc0d36675_0_109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15cc0d36675_0_109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8" name="Google Shape;658;g15cc0d36675_0_109"/>
          <p:cNvSpPr txBox="1"/>
          <p:nvPr>
            <p:ph idx="1" type="subTitle"/>
          </p:nvPr>
        </p:nvSpPr>
        <p:spPr>
          <a:xfrm>
            <a:off x="1289400" y="2096750"/>
            <a:ext cx="2742300" cy="25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Wajib di-handle</a:t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Biasa terjadi ketika kemungkinan gagal program terlalu tinggi.</a:t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Letak/penyebab permasalahan biasanya dapat dilihat langsung (misal dalam tab ‘problems’ di VSCode) sebelum program dicompile.</a:t>
            </a:r>
            <a:endParaRPr sz="1000"/>
          </a:p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Jika exception tidak di-handle dengan baik, maka akan terjadi compilation error.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Contoh : 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IOException, 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ReflectiveOperationException</a:t>
            </a:r>
            <a:r>
              <a:rPr lang="en" sz="1000"/>
              <a:t>, InterruptedException, dll.</a:t>
            </a:r>
            <a:endParaRPr sz="1000"/>
          </a:p>
        </p:txBody>
      </p:sp>
      <p:sp>
        <p:nvSpPr>
          <p:cNvPr id="659" name="Google Shape;659;g15cc0d36675_0_109"/>
          <p:cNvSpPr txBox="1"/>
          <p:nvPr>
            <p:ph idx="1" type="subTitle"/>
          </p:nvPr>
        </p:nvSpPr>
        <p:spPr>
          <a:xfrm>
            <a:off x="5186675" y="2096750"/>
            <a:ext cx="2742300" cy="250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Dapat dibiarkan.</a:t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Biasa disebabkan oleh kesalahan logika program yang dibuat programmer.</a:t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TIDAK ada compilation error (tidak dihiraukan oleh compiler).</a:t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Jika exception tidak di-handle dengan baik, program dapat di-compile. Namun berkemungkinan besar terjadi suatu hal yang abnormal (misal program berhenti secara tiba-tiba).</a:t>
            </a:r>
            <a:endParaRPr sz="1000"/>
          </a:p>
          <a:p>
            <a:pPr indent="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3429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Contoh : 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ArithmeticException, 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IndexOutOfBoundsException,</a:t>
            </a:r>
            <a:endParaRPr sz="1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NullPointerException, dll.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4" name="Google Shape;664;g15cc0d36675_0_296"/>
          <p:cNvGrpSpPr/>
          <p:nvPr/>
        </p:nvGrpSpPr>
        <p:grpSpPr>
          <a:xfrm rot="190108">
            <a:off x="5122075" y="2546313"/>
            <a:ext cx="1402327" cy="1518572"/>
            <a:chOff x="3330225" y="2727100"/>
            <a:chExt cx="1565850" cy="1695650"/>
          </a:xfrm>
        </p:grpSpPr>
        <p:sp>
          <p:nvSpPr>
            <p:cNvPr id="665" name="Google Shape;665;g15cc0d36675_0_296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15cc0d36675_0_296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7" name="Google Shape;667;g15cc0d36675_0_296"/>
          <p:cNvSpPr txBox="1"/>
          <p:nvPr>
            <p:ph idx="1" type="subTitle"/>
          </p:nvPr>
        </p:nvSpPr>
        <p:spPr>
          <a:xfrm>
            <a:off x="1615150" y="2417750"/>
            <a:ext cx="72513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7000">
                <a:latin typeface="Lexend"/>
                <a:ea typeface="Lexend"/>
                <a:cs typeface="Lexend"/>
                <a:sym typeface="Lexend"/>
              </a:rPr>
              <a:t>Error</a:t>
            </a:r>
            <a:r>
              <a:rPr b="1" lang="en" sz="7000">
                <a:latin typeface="Lexend"/>
                <a:ea typeface="Lexend"/>
                <a:cs typeface="Lexend"/>
                <a:sym typeface="Lexend"/>
              </a:rPr>
              <a:t>								</a:t>
            </a:r>
            <a:endParaRPr b="1" sz="70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7000">
                <a:latin typeface="Lexend"/>
                <a:ea typeface="Lexend"/>
                <a:cs typeface="Lexend"/>
                <a:sym typeface="Lexend"/>
              </a:rPr>
              <a:t>Exception</a:t>
            </a:r>
            <a:endParaRPr b="1" sz="7000">
              <a:latin typeface="Pacifico"/>
              <a:ea typeface="Pacifico"/>
              <a:cs typeface="Pacifico"/>
              <a:sym typeface="Pacifico"/>
            </a:endParaRPr>
          </a:p>
        </p:txBody>
      </p:sp>
      <p:grpSp>
        <p:nvGrpSpPr>
          <p:cNvPr id="668" name="Google Shape;668;g15cc0d36675_0_296"/>
          <p:cNvGrpSpPr/>
          <p:nvPr/>
        </p:nvGrpSpPr>
        <p:grpSpPr>
          <a:xfrm rot="-305247">
            <a:off x="6387285" y="672051"/>
            <a:ext cx="635713" cy="537667"/>
            <a:chOff x="1488250" y="1650750"/>
            <a:chExt cx="211450" cy="178850"/>
          </a:xfrm>
        </p:grpSpPr>
        <p:sp>
          <p:nvSpPr>
            <p:cNvPr id="669" name="Google Shape;669;g15cc0d36675_0_296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15cc0d36675_0_296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g15cc0d36675_0_296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2" name="Google Shape;672;g15cc0d36675_0_296"/>
          <p:cNvSpPr/>
          <p:nvPr/>
        </p:nvSpPr>
        <p:spPr>
          <a:xfrm>
            <a:off x="6565308" y="-182614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3" name="Google Shape;673;g15cc0d36675_0_296"/>
          <p:cNvGrpSpPr/>
          <p:nvPr/>
        </p:nvGrpSpPr>
        <p:grpSpPr>
          <a:xfrm rot="-660510">
            <a:off x="6775197" y="348734"/>
            <a:ext cx="523161" cy="527643"/>
            <a:chOff x="1800663" y="1153014"/>
            <a:chExt cx="174987" cy="176486"/>
          </a:xfrm>
        </p:grpSpPr>
        <p:sp>
          <p:nvSpPr>
            <p:cNvPr id="674" name="Google Shape;674;g15cc0d36675_0_296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g15cc0d36675_0_296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15cc0d36675_0_296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g15cc0d36675_0_296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g15cc0d36675_0_296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g15cc0d36675_0_296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0" name="Google Shape;680;g15cc0d36675_0_296"/>
          <p:cNvSpPr txBox="1"/>
          <p:nvPr>
            <p:ph idx="1" type="subTitle"/>
          </p:nvPr>
        </p:nvSpPr>
        <p:spPr>
          <a:xfrm rot="2862378">
            <a:off x="5173343" y="2559203"/>
            <a:ext cx="1213051" cy="13712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5000">
                <a:latin typeface="Lexend"/>
                <a:ea typeface="Lexend"/>
                <a:cs typeface="Lexend"/>
                <a:sym typeface="Lexend"/>
              </a:rPr>
              <a:t>vs.</a:t>
            </a:r>
            <a:endParaRPr b="1" sz="5000"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15cc0d36675_0_422"/>
          <p:cNvSpPr txBox="1"/>
          <p:nvPr>
            <p:ph idx="15" type="title"/>
          </p:nvPr>
        </p:nvSpPr>
        <p:spPr>
          <a:xfrm>
            <a:off x="720000" y="540000"/>
            <a:ext cx="52047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/>
              <a:t>Front-end Developer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86" name="Google Shape;686;g15cc0d36675_0_422"/>
          <p:cNvPicPr preferRelativeResize="0"/>
          <p:nvPr/>
        </p:nvPicPr>
        <p:blipFill rotWithShape="1">
          <a:blip r:embed="rId3">
            <a:alphaModFix/>
          </a:blip>
          <a:srcRect b="59824" l="26526" r="24019" t="38228"/>
          <a:stretch/>
        </p:blipFill>
        <p:spPr>
          <a:xfrm>
            <a:off x="1" y="-44900"/>
            <a:ext cx="9144000" cy="136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7" name="Google Shape;687;g15cc0d36675_0_422"/>
          <p:cNvCxnSpPr/>
          <p:nvPr/>
        </p:nvCxnSpPr>
        <p:spPr>
          <a:xfrm>
            <a:off x="5219642" y="2063639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g15cc0d36675_0_422"/>
          <p:cNvSpPr/>
          <p:nvPr/>
        </p:nvSpPr>
        <p:spPr>
          <a:xfrm>
            <a:off x="1152475" y="1615500"/>
            <a:ext cx="2994300" cy="191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9" name="Google Shape;689;g15cc0d36675_0_422"/>
          <p:cNvCxnSpPr/>
          <p:nvPr/>
        </p:nvCxnSpPr>
        <p:spPr>
          <a:xfrm>
            <a:off x="1339642" y="2216051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0" name="Google Shape;690;g15cc0d36675_0_422"/>
          <p:cNvSpPr txBox="1"/>
          <p:nvPr>
            <p:ph type="title"/>
          </p:nvPr>
        </p:nvSpPr>
        <p:spPr>
          <a:xfrm>
            <a:off x="1428950" y="1784477"/>
            <a:ext cx="2475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Error</a:t>
            </a:r>
            <a:endParaRPr sz="1500"/>
          </a:p>
        </p:txBody>
      </p:sp>
      <p:sp>
        <p:nvSpPr>
          <p:cNvPr id="691" name="Google Shape;691;g15cc0d36675_0_422"/>
          <p:cNvSpPr txBox="1"/>
          <p:nvPr>
            <p:ph idx="1" type="subTitle"/>
          </p:nvPr>
        </p:nvSpPr>
        <p:spPr>
          <a:xfrm>
            <a:off x="1284825" y="2264705"/>
            <a:ext cx="27423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Mengindikasikan sebuah masalah serius yang biasanya di luar kendali programmer. Aplikasi tidak perlu mencoba menangkapnya</a:t>
            </a:r>
            <a:endParaRPr sz="1000"/>
          </a:p>
        </p:txBody>
      </p:sp>
      <p:grpSp>
        <p:nvGrpSpPr>
          <p:cNvPr id="692" name="Google Shape;692;g15cc0d36675_0_422"/>
          <p:cNvGrpSpPr/>
          <p:nvPr/>
        </p:nvGrpSpPr>
        <p:grpSpPr>
          <a:xfrm rot="2833931">
            <a:off x="7864494" y="174374"/>
            <a:ext cx="438755" cy="418153"/>
            <a:chOff x="584773" y="2966450"/>
            <a:chExt cx="423252" cy="436448"/>
          </a:xfrm>
        </p:grpSpPr>
        <p:sp>
          <p:nvSpPr>
            <p:cNvPr id="693" name="Google Shape;693;g15cc0d36675_0_422"/>
            <p:cNvSpPr/>
            <p:nvPr/>
          </p:nvSpPr>
          <p:spPr>
            <a:xfrm>
              <a:off x="584773" y="2966450"/>
              <a:ext cx="202340" cy="433557"/>
            </a:xfrm>
            <a:custGeom>
              <a:rect b="b" l="l" r="r" t="t"/>
              <a:pathLst>
                <a:path extrusionOk="0" h="12747" w="5949">
                  <a:moveTo>
                    <a:pt x="2695" y="1"/>
                  </a:moveTo>
                  <a:cubicBezTo>
                    <a:pt x="2418" y="1"/>
                    <a:pt x="2169" y="191"/>
                    <a:pt x="2103" y="470"/>
                  </a:cubicBezTo>
                  <a:lnTo>
                    <a:pt x="77" y="9074"/>
                  </a:lnTo>
                  <a:cubicBezTo>
                    <a:pt x="1" y="9397"/>
                    <a:pt x="199" y="9723"/>
                    <a:pt x="522" y="9803"/>
                  </a:cubicBezTo>
                  <a:lnTo>
                    <a:pt x="2308" y="10248"/>
                  </a:lnTo>
                  <a:lnTo>
                    <a:pt x="2980" y="10344"/>
                  </a:lnTo>
                  <a:lnTo>
                    <a:pt x="3578" y="12143"/>
                  </a:lnTo>
                  <a:cubicBezTo>
                    <a:pt x="3650" y="12360"/>
                    <a:pt x="3836" y="12517"/>
                    <a:pt x="4062" y="12552"/>
                  </a:cubicBezTo>
                  <a:lnTo>
                    <a:pt x="5298" y="12747"/>
                  </a:lnTo>
                  <a:lnTo>
                    <a:pt x="5817" y="11544"/>
                  </a:lnTo>
                  <a:lnTo>
                    <a:pt x="5948" y="539"/>
                  </a:lnTo>
                  <a:lnTo>
                    <a:pt x="2797" y="9"/>
                  </a:lnTo>
                  <a:cubicBezTo>
                    <a:pt x="2763" y="3"/>
                    <a:pt x="2729" y="1"/>
                    <a:pt x="26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g15cc0d36675_0_422"/>
            <p:cNvSpPr/>
            <p:nvPr/>
          </p:nvSpPr>
          <p:spPr>
            <a:xfrm>
              <a:off x="637833" y="2975531"/>
              <a:ext cx="370192" cy="427367"/>
            </a:xfrm>
            <a:custGeom>
              <a:rect b="b" l="l" r="r" t="t"/>
              <a:pathLst>
                <a:path extrusionOk="0" h="12565" w="10884">
                  <a:moveTo>
                    <a:pt x="2950" y="1"/>
                  </a:moveTo>
                  <a:cubicBezTo>
                    <a:pt x="2672" y="1"/>
                    <a:pt x="2422" y="188"/>
                    <a:pt x="2350" y="466"/>
                  </a:cubicBezTo>
                  <a:lnTo>
                    <a:pt x="93" y="9191"/>
                  </a:lnTo>
                  <a:cubicBezTo>
                    <a:pt x="1" y="9549"/>
                    <a:pt x="240" y="9909"/>
                    <a:pt x="607" y="9961"/>
                  </a:cubicBezTo>
                  <a:lnTo>
                    <a:pt x="2581" y="10243"/>
                  </a:lnTo>
                  <a:cubicBezTo>
                    <a:pt x="2834" y="10279"/>
                    <a:pt x="3039" y="10466"/>
                    <a:pt x="3097" y="10715"/>
                  </a:cubicBezTo>
                  <a:lnTo>
                    <a:pt x="3423" y="12086"/>
                  </a:lnTo>
                  <a:cubicBezTo>
                    <a:pt x="3495" y="12391"/>
                    <a:pt x="3761" y="12565"/>
                    <a:pt x="4031" y="12565"/>
                  </a:cubicBezTo>
                  <a:cubicBezTo>
                    <a:pt x="4210" y="12565"/>
                    <a:pt x="4391" y="12488"/>
                    <a:pt x="4518" y="12324"/>
                  </a:cubicBezTo>
                  <a:lnTo>
                    <a:pt x="5545" y="10997"/>
                  </a:lnTo>
                  <a:cubicBezTo>
                    <a:pt x="5664" y="10843"/>
                    <a:pt x="5845" y="10756"/>
                    <a:pt x="6036" y="10756"/>
                  </a:cubicBezTo>
                  <a:cubicBezTo>
                    <a:pt x="6065" y="10756"/>
                    <a:pt x="6094" y="10758"/>
                    <a:pt x="6123" y="10762"/>
                  </a:cubicBezTo>
                  <a:lnTo>
                    <a:pt x="8129" y="11042"/>
                  </a:lnTo>
                  <a:cubicBezTo>
                    <a:pt x="8158" y="11046"/>
                    <a:pt x="8187" y="11048"/>
                    <a:pt x="8216" y="11048"/>
                  </a:cubicBezTo>
                  <a:cubicBezTo>
                    <a:pt x="8499" y="11048"/>
                    <a:pt x="8751" y="10853"/>
                    <a:pt x="8819" y="10569"/>
                  </a:cubicBezTo>
                  <a:lnTo>
                    <a:pt x="10803" y="2192"/>
                  </a:lnTo>
                  <a:cubicBezTo>
                    <a:pt x="10884" y="1850"/>
                    <a:pt x="10664" y="1508"/>
                    <a:pt x="10319" y="1440"/>
                  </a:cubicBezTo>
                  <a:lnTo>
                    <a:pt x="3072" y="13"/>
                  </a:lnTo>
                  <a:cubicBezTo>
                    <a:pt x="3031" y="4"/>
                    <a:pt x="2990" y="1"/>
                    <a:pt x="295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5" name="Google Shape;695;g15cc0d36675_0_422"/>
          <p:cNvGrpSpPr/>
          <p:nvPr/>
        </p:nvGrpSpPr>
        <p:grpSpPr>
          <a:xfrm>
            <a:off x="606661" y="4133674"/>
            <a:ext cx="853599" cy="756252"/>
            <a:chOff x="1399025" y="2076850"/>
            <a:chExt cx="943725" cy="836100"/>
          </a:xfrm>
        </p:grpSpPr>
        <p:sp>
          <p:nvSpPr>
            <p:cNvPr id="696" name="Google Shape;696;g15cc0d36675_0_422"/>
            <p:cNvSpPr/>
            <p:nvPr/>
          </p:nvSpPr>
          <p:spPr>
            <a:xfrm>
              <a:off x="1415050" y="2076850"/>
              <a:ext cx="927700" cy="836100"/>
            </a:xfrm>
            <a:custGeom>
              <a:rect b="b" l="l" r="r" t="t"/>
              <a:pathLst>
                <a:path extrusionOk="0" h="33444" w="37108">
                  <a:moveTo>
                    <a:pt x="10840" y="1"/>
                  </a:moveTo>
                  <a:cubicBezTo>
                    <a:pt x="10782" y="1"/>
                    <a:pt x="10723" y="7"/>
                    <a:pt x="10665" y="20"/>
                  </a:cubicBezTo>
                  <a:lnTo>
                    <a:pt x="9858" y="200"/>
                  </a:lnTo>
                  <a:lnTo>
                    <a:pt x="9929" y="1064"/>
                  </a:lnTo>
                  <a:lnTo>
                    <a:pt x="0" y="17920"/>
                  </a:lnTo>
                  <a:lnTo>
                    <a:pt x="9635" y="23529"/>
                  </a:lnTo>
                  <a:lnTo>
                    <a:pt x="10511" y="29352"/>
                  </a:lnTo>
                  <a:lnTo>
                    <a:pt x="10787" y="30590"/>
                  </a:lnTo>
                  <a:lnTo>
                    <a:pt x="11502" y="30590"/>
                  </a:lnTo>
                  <a:cubicBezTo>
                    <a:pt x="11603" y="30590"/>
                    <a:pt x="11702" y="30571"/>
                    <a:pt x="11796" y="30535"/>
                  </a:cubicBezTo>
                  <a:lnTo>
                    <a:pt x="17685" y="28214"/>
                  </a:lnTo>
                  <a:lnTo>
                    <a:pt x="25990" y="33444"/>
                  </a:lnTo>
                  <a:lnTo>
                    <a:pt x="26843" y="33294"/>
                  </a:lnTo>
                  <a:cubicBezTo>
                    <a:pt x="27076" y="33253"/>
                    <a:pt x="27280" y="33112"/>
                    <a:pt x="27399" y="32907"/>
                  </a:cubicBezTo>
                  <a:lnTo>
                    <a:pt x="36887" y="16622"/>
                  </a:lnTo>
                  <a:cubicBezTo>
                    <a:pt x="37108" y="16244"/>
                    <a:pt x="36985" y="15758"/>
                    <a:pt x="36610" y="15531"/>
                  </a:cubicBezTo>
                  <a:lnTo>
                    <a:pt x="11257" y="117"/>
                  </a:lnTo>
                  <a:cubicBezTo>
                    <a:pt x="11131" y="40"/>
                    <a:pt x="10986" y="1"/>
                    <a:pt x="108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15cc0d36675_0_422"/>
            <p:cNvSpPr/>
            <p:nvPr/>
          </p:nvSpPr>
          <p:spPr>
            <a:xfrm>
              <a:off x="1399025" y="2080575"/>
              <a:ext cx="921075" cy="832375"/>
            </a:xfrm>
            <a:custGeom>
              <a:rect b="b" l="l" r="r" t="t"/>
              <a:pathLst>
                <a:path extrusionOk="0" h="33295" w="36843">
                  <a:moveTo>
                    <a:pt x="10808" y="1"/>
                  </a:moveTo>
                  <a:cubicBezTo>
                    <a:pt x="10469" y="1"/>
                    <a:pt x="10139" y="175"/>
                    <a:pt x="9955" y="488"/>
                  </a:cubicBezTo>
                  <a:lnTo>
                    <a:pt x="278" y="16915"/>
                  </a:lnTo>
                  <a:cubicBezTo>
                    <a:pt x="0" y="17387"/>
                    <a:pt x="158" y="17996"/>
                    <a:pt x="632" y="18271"/>
                  </a:cubicBezTo>
                  <a:lnTo>
                    <a:pt x="8998" y="23142"/>
                  </a:lnTo>
                  <a:cubicBezTo>
                    <a:pt x="9257" y="23293"/>
                    <a:pt x="9433" y="23553"/>
                    <a:pt x="9478" y="23849"/>
                  </a:cubicBezTo>
                  <a:lnTo>
                    <a:pt x="10344" y="29602"/>
                  </a:lnTo>
                  <a:cubicBezTo>
                    <a:pt x="10419" y="30103"/>
                    <a:pt x="10850" y="30445"/>
                    <a:pt x="11321" y="30445"/>
                  </a:cubicBezTo>
                  <a:cubicBezTo>
                    <a:pt x="11443" y="30445"/>
                    <a:pt x="11567" y="30422"/>
                    <a:pt x="11689" y="30373"/>
                  </a:cubicBezTo>
                  <a:lnTo>
                    <a:pt x="17001" y="28250"/>
                  </a:lnTo>
                  <a:cubicBezTo>
                    <a:pt x="17119" y="28202"/>
                    <a:pt x="17243" y="28179"/>
                    <a:pt x="17367" y="28179"/>
                  </a:cubicBezTo>
                  <a:cubicBezTo>
                    <a:pt x="17546" y="28179"/>
                    <a:pt x="17724" y="28227"/>
                    <a:pt x="17881" y="28322"/>
                  </a:cubicBezTo>
                  <a:lnTo>
                    <a:pt x="25834" y="33151"/>
                  </a:lnTo>
                  <a:cubicBezTo>
                    <a:pt x="25995" y="33249"/>
                    <a:pt x="26172" y="33295"/>
                    <a:pt x="26347" y="33295"/>
                  </a:cubicBezTo>
                  <a:cubicBezTo>
                    <a:pt x="26687" y="33295"/>
                    <a:pt x="27020" y="33119"/>
                    <a:pt x="27203" y="32802"/>
                  </a:cubicBezTo>
                  <a:lnTo>
                    <a:pt x="36572" y="16630"/>
                  </a:lnTo>
                  <a:cubicBezTo>
                    <a:pt x="36842" y="16163"/>
                    <a:pt x="36690" y="15568"/>
                    <a:pt x="36231" y="15288"/>
                  </a:cubicBezTo>
                  <a:lnTo>
                    <a:pt x="11321" y="145"/>
                  </a:lnTo>
                  <a:cubicBezTo>
                    <a:pt x="11160" y="47"/>
                    <a:pt x="10983" y="1"/>
                    <a:pt x="1080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15cc0d36675_0_422"/>
          <p:cNvGrpSpPr/>
          <p:nvPr/>
        </p:nvGrpSpPr>
        <p:grpSpPr>
          <a:xfrm rot="-858227">
            <a:off x="306054" y="4395057"/>
            <a:ext cx="517486" cy="437722"/>
            <a:chOff x="1477075" y="1122475"/>
            <a:chExt cx="237775" cy="201125"/>
          </a:xfrm>
        </p:grpSpPr>
        <p:sp>
          <p:nvSpPr>
            <p:cNvPr id="699" name="Google Shape;699;g15cc0d36675_0_422"/>
            <p:cNvSpPr/>
            <p:nvPr/>
          </p:nvSpPr>
          <p:spPr>
            <a:xfrm>
              <a:off x="1513700" y="1122475"/>
              <a:ext cx="201150" cy="201125"/>
            </a:xfrm>
            <a:custGeom>
              <a:rect b="b" l="l" r="r" t="t"/>
              <a:pathLst>
                <a:path extrusionOk="0" h="8045" w="8046">
                  <a:moveTo>
                    <a:pt x="1560" y="0"/>
                  </a:moveTo>
                  <a:cubicBezTo>
                    <a:pt x="699" y="0"/>
                    <a:pt x="1" y="700"/>
                    <a:pt x="1" y="1561"/>
                  </a:cubicBezTo>
                  <a:lnTo>
                    <a:pt x="1" y="6485"/>
                  </a:lnTo>
                  <a:cubicBezTo>
                    <a:pt x="1" y="7347"/>
                    <a:pt x="699" y="8045"/>
                    <a:pt x="1560" y="8045"/>
                  </a:cubicBezTo>
                  <a:lnTo>
                    <a:pt x="6485" y="8045"/>
                  </a:lnTo>
                  <a:cubicBezTo>
                    <a:pt x="7347" y="8045"/>
                    <a:pt x="8045" y="7347"/>
                    <a:pt x="8045" y="6485"/>
                  </a:cubicBezTo>
                  <a:lnTo>
                    <a:pt x="8045" y="1561"/>
                  </a:lnTo>
                  <a:cubicBezTo>
                    <a:pt x="8045" y="700"/>
                    <a:pt x="7347" y="0"/>
                    <a:pt x="64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5cc0d36675_0_422"/>
            <p:cNvSpPr/>
            <p:nvPr/>
          </p:nvSpPr>
          <p:spPr>
            <a:xfrm>
              <a:off x="1477075" y="1122475"/>
              <a:ext cx="201100" cy="201125"/>
            </a:xfrm>
            <a:custGeom>
              <a:rect b="b" l="l" r="r" t="t"/>
              <a:pathLst>
                <a:path extrusionOk="0" h="8045" w="8044">
                  <a:moveTo>
                    <a:pt x="134" y="0"/>
                  </a:moveTo>
                  <a:cubicBezTo>
                    <a:pt x="59" y="0"/>
                    <a:pt x="0" y="60"/>
                    <a:pt x="0" y="133"/>
                  </a:cubicBezTo>
                  <a:lnTo>
                    <a:pt x="0" y="7912"/>
                  </a:lnTo>
                  <a:cubicBezTo>
                    <a:pt x="0" y="7986"/>
                    <a:pt x="59" y="8045"/>
                    <a:pt x="134" y="8045"/>
                  </a:cubicBezTo>
                  <a:lnTo>
                    <a:pt x="7911" y="8045"/>
                  </a:lnTo>
                  <a:cubicBezTo>
                    <a:pt x="7985" y="8045"/>
                    <a:pt x="8044" y="7986"/>
                    <a:pt x="8044" y="7912"/>
                  </a:cubicBezTo>
                  <a:lnTo>
                    <a:pt x="8044" y="133"/>
                  </a:lnTo>
                  <a:cubicBezTo>
                    <a:pt x="8044" y="60"/>
                    <a:pt x="7985" y="0"/>
                    <a:pt x="7911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g15cc0d36675_0_422"/>
            <p:cNvSpPr/>
            <p:nvPr/>
          </p:nvSpPr>
          <p:spPr>
            <a:xfrm>
              <a:off x="1553450" y="1147650"/>
              <a:ext cx="48350" cy="48350"/>
            </a:xfrm>
            <a:custGeom>
              <a:rect b="b" l="l" r="r" t="t"/>
              <a:pathLst>
                <a:path extrusionOk="0" h="1934" w="1934">
                  <a:moveTo>
                    <a:pt x="967" y="0"/>
                  </a:moveTo>
                  <a:cubicBezTo>
                    <a:pt x="434" y="0"/>
                    <a:pt x="1" y="433"/>
                    <a:pt x="1" y="968"/>
                  </a:cubicBezTo>
                  <a:cubicBezTo>
                    <a:pt x="1" y="1501"/>
                    <a:pt x="434" y="1934"/>
                    <a:pt x="967" y="1934"/>
                  </a:cubicBezTo>
                  <a:cubicBezTo>
                    <a:pt x="1500" y="1934"/>
                    <a:pt x="1933" y="1501"/>
                    <a:pt x="1933" y="968"/>
                  </a:cubicBezTo>
                  <a:cubicBezTo>
                    <a:pt x="1933" y="433"/>
                    <a:pt x="1501" y="0"/>
                    <a:pt x="9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g15cc0d36675_0_422"/>
            <p:cNvSpPr/>
            <p:nvPr/>
          </p:nvSpPr>
          <p:spPr>
            <a:xfrm>
              <a:off x="1527250" y="1203250"/>
              <a:ext cx="100750" cy="91900"/>
            </a:xfrm>
            <a:custGeom>
              <a:rect b="b" l="l" r="r" t="t"/>
              <a:pathLst>
                <a:path extrusionOk="0" h="3676" w="4030">
                  <a:moveTo>
                    <a:pt x="2015" y="1"/>
                  </a:moveTo>
                  <a:cubicBezTo>
                    <a:pt x="902" y="1"/>
                    <a:pt x="0" y="903"/>
                    <a:pt x="0" y="2015"/>
                  </a:cubicBezTo>
                  <a:lnTo>
                    <a:pt x="0" y="3443"/>
                  </a:lnTo>
                  <a:cubicBezTo>
                    <a:pt x="0" y="3572"/>
                    <a:pt x="104" y="3675"/>
                    <a:pt x="233" y="3675"/>
                  </a:cubicBezTo>
                  <a:lnTo>
                    <a:pt x="3796" y="3675"/>
                  </a:lnTo>
                  <a:cubicBezTo>
                    <a:pt x="3925" y="3675"/>
                    <a:pt x="4030" y="3572"/>
                    <a:pt x="4030" y="3443"/>
                  </a:cubicBezTo>
                  <a:lnTo>
                    <a:pt x="4030" y="2015"/>
                  </a:lnTo>
                  <a:cubicBezTo>
                    <a:pt x="4030" y="903"/>
                    <a:pt x="3128" y="1"/>
                    <a:pt x="2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3" name="Google Shape;703;g15cc0d36675_0_422"/>
          <p:cNvSpPr/>
          <p:nvPr/>
        </p:nvSpPr>
        <p:spPr>
          <a:xfrm>
            <a:off x="5348975" y="1615500"/>
            <a:ext cx="2994300" cy="1912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g15cc0d36675_0_422"/>
          <p:cNvSpPr txBox="1"/>
          <p:nvPr>
            <p:ph type="title"/>
          </p:nvPr>
        </p:nvSpPr>
        <p:spPr>
          <a:xfrm>
            <a:off x="5625450" y="1784477"/>
            <a:ext cx="24759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Exception</a:t>
            </a:r>
            <a:endParaRPr sz="1500"/>
          </a:p>
        </p:txBody>
      </p:sp>
      <p:sp>
        <p:nvSpPr>
          <p:cNvPr id="705" name="Google Shape;705;g15cc0d36675_0_422"/>
          <p:cNvSpPr txBox="1"/>
          <p:nvPr>
            <p:ph idx="1" type="subTitle"/>
          </p:nvPr>
        </p:nvSpPr>
        <p:spPr>
          <a:xfrm>
            <a:off x="5481325" y="2264705"/>
            <a:ext cx="2742300" cy="9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000"/>
              <a:t>Mengindikasikan sebuah masalah yang masih bisa ‘diurus’. Aplikasi yang baik seharusnya mencoba menangkapnya</a:t>
            </a:r>
            <a:endParaRPr sz="1000"/>
          </a:p>
        </p:txBody>
      </p:sp>
      <p:cxnSp>
        <p:nvCxnSpPr>
          <p:cNvPr id="706" name="Google Shape;706;g15cc0d36675_0_422"/>
          <p:cNvCxnSpPr/>
          <p:nvPr/>
        </p:nvCxnSpPr>
        <p:spPr>
          <a:xfrm>
            <a:off x="5531567" y="2216051"/>
            <a:ext cx="264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4"/>
          <p:cNvSpPr txBox="1"/>
          <p:nvPr>
            <p:ph idx="1" type="subTitle"/>
          </p:nvPr>
        </p:nvSpPr>
        <p:spPr>
          <a:xfrm>
            <a:off x="2646375" y="2072425"/>
            <a:ext cx="5760300" cy="211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 sz="7000">
                <a:latin typeface="Lexend"/>
                <a:ea typeface="Lexend"/>
                <a:cs typeface="Lexend"/>
                <a:sym typeface="Lexend"/>
              </a:rPr>
              <a:t>Exception Handling</a:t>
            </a:r>
            <a:endParaRPr b="1" sz="7000"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712" name="Google Shape;712;p4"/>
          <p:cNvGrpSpPr/>
          <p:nvPr/>
        </p:nvGrpSpPr>
        <p:grpSpPr>
          <a:xfrm rot="-1174685">
            <a:off x="3945373" y="415209"/>
            <a:ext cx="1402339" cy="1518585"/>
            <a:chOff x="3330225" y="2727100"/>
            <a:chExt cx="1565850" cy="1695650"/>
          </a:xfrm>
        </p:grpSpPr>
        <p:sp>
          <p:nvSpPr>
            <p:cNvPr id="713" name="Google Shape;713;p4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5" name="Google Shape;715;p4"/>
          <p:cNvGrpSpPr/>
          <p:nvPr/>
        </p:nvGrpSpPr>
        <p:grpSpPr>
          <a:xfrm rot="-305247">
            <a:off x="3579680" y="1273962"/>
            <a:ext cx="635713" cy="537665"/>
            <a:chOff x="1488250" y="1650750"/>
            <a:chExt cx="211450" cy="178850"/>
          </a:xfrm>
        </p:grpSpPr>
        <p:sp>
          <p:nvSpPr>
            <p:cNvPr id="716" name="Google Shape;716;p4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19" name="Google Shape;719;p4"/>
          <p:cNvCxnSpPr/>
          <p:nvPr/>
        </p:nvCxnSpPr>
        <p:spPr>
          <a:xfrm>
            <a:off x="3731475" y="4412650"/>
            <a:ext cx="467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20" name="Google Shape;720;p4"/>
          <p:cNvSpPr/>
          <p:nvPr/>
        </p:nvSpPr>
        <p:spPr>
          <a:xfrm>
            <a:off x="8010283" y="760736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1" name="Google Shape;721;p4"/>
          <p:cNvGrpSpPr/>
          <p:nvPr/>
        </p:nvGrpSpPr>
        <p:grpSpPr>
          <a:xfrm rot="-660510">
            <a:off x="8464081" y="1278960"/>
            <a:ext cx="523162" cy="527643"/>
            <a:chOff x="1800663" y="1153014"/>
            <a:chExt cx="174987" cy="176486"/>
          </a:xfrm>
        </p:grpSpPr>
        <p:sp>
          <p:nvSpPr>
            <p:cNvPr id="722" name="Google Shape;722;p4"/>
            <p:cNvSpPr/>
            <p:nvPr/>
          </p:nvSpPr>
          <p:spPr>
            <a:xfrm>
              <a:off x="1811400" y="1165275"/>
              <a:ext cx="164250" cy="164225"/>
            </a:xfrm>
            <a:custGeom>
              <a:rect b="b" l="l" r="r" t="t"/>
              <a:pathLst>
                <a:path extrusionOk="0" h="6569" w="6570">
                  <a:moveTo>
                    <a:pt x="469" y="0"/>
                  </a:moveTo>
                  <a:cubicBezTo>
                    <a:pt x="210" y="0"/>
                    <a:pt x="0" y="210"/>
                    <a:pt x="0" y="469"/>
                  </a:cubicBezTo>
                  <a:lnTo>
                    <a:pt x="0" y="6100"/>
                  </a:lnTo>
                  <a:cubicBezTo>
                    <a:pt x="0" y="6359"/>
                    <a:pt x="210" y="6569"/>
                    <a:pt x="469" y="6569"/>
                  </a:cubicBezTo>
                  <a:lnTo>
                    <a:pt x="6100" y="6569"/>
                  </a:lnTo>
                  <a:cubicBezTo>
                    <a:pt x="6359" y="6569"/>
                    <a:pt x="6569" y="6359"/>
                    <a:pt x="6569" y="6100"/>
                  </a:cubicBezTo>
                  <a:lnTo>
                    <a:pt x="6569" y="469"/>
                  </a:lnTo>
                  <a:cubicBezTo>
                    <a:pt x="6569" y="211"/>
                    <a:pt x="6359" y="0"/>
                    <a:pt x="61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1800663" y="1153014"/>
              <a:ext cx="160251" cy="160275"/>
            </a:xfrm>
            <a:custGeom>
              <a:rect b="b" l="l" r="r" t="t"/>
              <a:pathLst>
                <a:path extrusionOk="0" h="6570" w="6569">
                  <a:moveTo>
                    <a:pt x="541" y="1"/>
                  </a:moveTo>
                  <a:cubicBezTo>
                    <a:pt x="243" y="1"/>
                    <a:pt x="0" y="244"/>
                    <a:pt x="0" y="543"/>
                  </a:cubicBezTo>
                  <a:lnTo>
                    <a:pt x="0" y="6028"/>
                  </a:lnTo>
                  <a:cubicBezTo>
                    <a:pt x="0" y="6327"/>
                    <a:pt x="243" y="6570"/>
                    <a:pt x="541" y="6570"/>
                  </a:cubicBezTo>
                  <a:lnTo>
                    <a:pt x="6027" y="6570"/>
                  </a:lnTo>
                  <a:cubicBezTo>
                    <a:pt x="6326" y="6570"/>
                    <a:pt x="6568" y="6327"/>
                    <a:pt x="6568" y="6028"/>
                  </a:cubicBezTo>
                  <a:lnTo>
                    <a:pt x="6568" y="543"/>
                  </a:lnTo>
                  <a:cubicBezTo>
                    <a:pt x="6568" y="244"/>
                    <a:pt x="6326" y="1"/>
                    <a:pt x="6027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1844300" y="1176925"/>
              <a:ext cx="72800" cy="88625"/>
            </a:xfrm>
            <a:custGeom>
              <a:rect b="b" l="l" r="r" t="t"/>
              <a:pathLst>
                <a:path extrusionOk="0" h="3545" w="2912">
                  <a:moveTo>
                    <a:pt x="1443" y="285"/>
                  </a:moveTo>
                  <a:cubicBezTo>
                    <a:pt x="1903" y="285"/>
                    <a:pt x="2279" y="660"/>
                    <a:pt x="2279" y="1121"/>
                  </a:cubicBezTo>
                  <a:lnTo>
                    <a:pt x="2279" y="1497"/>
                  </a:lnTo>
                  <a:lnTo>
                    <a:pt x="606" y="1497"/>
                  </a:lnTo>
                  <a:lnTo>
                    <a:pt x="606" y="1121"/>
                  </a:lnTo>
                  <a:cubicBezTo>
                    <a:pt x="606" y="660"/>
                    <a:pt x="982" y="285"/>
                    <a:pt x="1443" y="285"/>
                  </a:cubicBezTo>
                  <a:close/>
                  <a:moveTo>
                    <a:pt x="1443" y="1"/>
                  </a:moveTo>
                  <a:cubicBezTo>
                    <a:pt x="825" y="1"/>
                    <a:pt x="322" y="503"/>
                    <a:pt x="322" y="1121"/>
                  </a:cubicBezTo>
                  <a:lnTo>
                    <a:pt x="322" y="1498"/>
                  </a:lnTo>
                  <a:lnTo>
                    <a:pt x="315" y="1498"/>
                  </a:lnTo>
                  <a:cubicBezTo>
                    <a:pt x="141" y="1498"/>
                    <a:pt x="1" y="1639"/>
                    <a:pt x="1" y="1812"/>
                  </a:cubicBezTo>
                  <a:lnTo>
                    <a:pt x="1" y="3230"/>
                  </a:lnTo>
                  <a:cubicBezTo>
                    <a:pt x="1" y="3404"/>
                    <a:pt x="141" y="3544"/>
                    <a:pt x="315" y="3544"/>
                  </a:cubicBezTo>
                  <a:lnTo>
                    <a:pt x="2596" y="3544"/>
                  </a:lnTo>
                  <a:cubicBezTo>
                    <a:pt x="2770" y="3544"/>
                    <a:pt x="2912" y="3404"/>
                    <a:pt x="2912" y="3230"/>
                  </a:cubicBezTo>
                  <a:lnTo>
                    <a:pt x="2912" y="1812"/>
                  </a:lnTo>
                  <a:cubicBezTo>
                    <a:pt x="2912" y="1639"/>
                    <a:pt x="2771" y="1498"/>
                    <a:pt x="2596" y="1498"/>
                  </a:cubicBezTo>
                  <a:lnTo>
                    <a:pt x="2562" y="1498"/>
                  </a:lnTo>
                  <a:lnTo>
                    <a:pt x="2562" y="1121"/>
                  </a:lnTo>
                  <a:cubicBezTo>
                    <a:pt x="2562" y="503"/>
                    <a:pt x="2060" y="1"/>
                    <a:pt x="1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1870975" y="1223425"/>
              <a:ext cx="18950" cy="31675"/>
            </a:xfrm>
            <a:custGeom>
              <a:rect b="b" l="l" r="r" t="t"/>
              <a:pathLst>
                <a:path extrusionOk="0" h="1267" w="758">
                  <a:moveTo>
                    <a:pt x="393" y="1"/>
                  </a:moveTo>
                  <a:cubicBezTo>
                    <a:pt x="368" y="1"/>
                    <a:pt x="343" y="3"/>
                    <a:pt x="318" y="8"/>
                  </a:cubicBezTo>
                  <a:cubicBezTo>
                    <a:pt x="179" y="36"/>
                    <a:pt x="64" y="149"/>
                    <a:pt x="35" y="288"/>
                  </a:cubicBezTo>
                  <a:cubicBezTo>
                    <a:pt x="0" y="454"/>
                    <a:pt x="80" y="606"/>
                    <a:pt x="208" y="681"/>
                  </a:cubicBezTo>
                  <a:cubicBezTo>
                    <a:pt x="234" y="697"/>
                    <a:pt x="249" y="726"/>
                    <a:pt x="241" y="754"/>
                  </a:cubicBezTo>
                  <a:lnTo>
                    <a:pt x="178" y="989"/>
                  </a:lnTo>
                  <a:cubicBezTo>
                    <a:pt x="140" y="1129"/>
                    <a:pt x="245" y="1266"/>
                    <a:pt x="390" y="1266"/>
                  </a:cubicBezTo>
                  <a:cubicBezTo>
                    <a:pt x="535" y="1266"/>
                    <a:pt x="639" y="1129"/>
                    <a:pt x="601" y="989"/>
                  </a:cubicBezTo>
                  <a:lnTo>
                    <a:pt x="539" y="757"/>
                  </a:lnTo>
                  <a:cubicBezTo>
                    <a:pt x="530" y="728"/>
                    <a:pt x="546" y="698"/>
                    <a:pt x="573" y="683"/>
                  </a:cubicBezTo>
                  <a:cubicBezTo>
                    <a:pt x="683" y="621"/>
                    <a:pt x="758" y="502"/>
                    <a:pt x="758" y="366"/>
                  </a:cubicBezTo>
                  <a:cubicBezTo>
                    <a:pt x="758" y="164"/>
                    <a:pt x="594" y="1"/>
                    <a:pt x="393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10800025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1844300" y="1271200"/>
              <a:ext cx="72800" cy="6775"/>
            </a:xfrm>
            <a:custGeom>
              <a:rect b="b" l="l" r="r" t="t"/>
              <a:pathLst>
                <a:path extrusionOk="0" h="271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10"/>
                    <a:pt x="61" y="271"/>
                    <a:pt x="135" y="271"/>
                  </a:cubicBezTo>
                  <a:lnTo>
                    <a:pt x="2776" y="271"/>
                  </a:lnTo>
                  <a:cubicBezTo>
                    <a:pt x="2850" y="271"/>
                    <a:pt x="2912" y="210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1844300" y="1282625"/>
              <a:ext cx="72800" cy="6750"/>
            </a:xfrm>
            <a:custGeom>
              <a:rect b="b" l="l" r="r" t="t"/>
              <a:pathLst>
                <a:path extrusionOk="0" h="270" w="2912">
                  <a:moveTo>
                    <a:pt x="135" y="1"/>
                  </a:moveTo>
                  <a:cubicBezTo>
                    <a:pt x="61" y="1"/>
                    <a:pt x="1" y="61"/>
                    <a:pt x="1" y="135"/>
                  </a:cubicBezTo>
                  <a:cubicBezTo>
                    <a:pt x="1" y="209"/>
                    <a:pt x="61" y="270"/>
                    <a:pt x="135" y="270"/>
                  </a:cubicBezTo>
                  <a:lnTo>
                    <a:pt x="2776" y="270"/>
                  </a:lnTo>
                  <a:cubicBezTo>
                    <a:pt x="2850" y="270"/>
                    <a:pt x="2912" y="209"/>
                    <a:pt x="2912" y="135"/>
                  </a:cubicBezTo>
                  <a:cubicBezTo>
                    <a:pt x="2912" y="61"/>
                    <a:pt x="2851" y="1"/>
                    <a:pt x="2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575b7d3058_1_38"/>
          <p:cNvSpPr/>
          <p:nvPr/>
        </p:nvSpPr>
        <p:spPr>
          <a:xfrm rot="10800000">
            <a:off x="8498538" y="-685794"/>
            <a:ext cx="944615" cy="1530821"/>
          </a:xfrm>
          <a:custGeom>
            <a:rect b="b" l="l" r="r" t="t"/>
            <a:pathLst>
              <a:path extrusionOk="0" h="10746" w="7491">
                <a:moveTo>
                  <a:pt x="4089" y="1"/>
                </a:moveTo>
                <a:cubicBezTo>
                  <a:pt x="3928" y="1"/>
                  <a:pt x="3751" y="28"/>
                  <a:pt x="3558" y="87"/>
                </a:cubicBezTo>
                <a:cubicBezTo>
                  <a:pt x="1" y="1162"/>
                  <a:pt x="1382" y="10746"/>
                  <a:pt x="1382" y="10746"/>
                </a:cubicBezTo>
                <a:lnTo>
                  <a:pt x="7490" y="10746"/>
                </a:lnTo>
                <a:cubicBezTo>
                  <a:pt x="5292" y="7849"/>
                  <a:pt x="6801" y="1"/>
                  <a:pt x="4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g1575b7d3058_1_38"/>
          <p:cNvSpPr txBox="1"/>
          <p:nvPr>
            <p:ph type="title"/>
          </p:nvPr>
        </p:nvSpPr>
        <p:spPr>
          <a:xfrm>
            <a:off x="720725" y="561425"/>
            <a:ext cx="68958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/>
              <a:t>Exception Handling adalah sebuah metode untuk meng-handle / mengurus exception supaya program tetap jalan (tidak terhenti) 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0" lang="en" sz="1800"/>
              <a:t>Keuntungan melakukan Exception Handling antara lain: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Melancarkan eksekusi program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Laporan error yang lebih berarti</a:t>
            </a:r>
            <a:endParaRPr b="0"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0" lang="en" sz="1800"/>
              <a:t>Manajemen jenis error yang lebih baik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Exception Handling dilakukan dengan </a:t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m</a:t>
            </a:r>
            <a:r>
              <a:rPr b="0" lang="en" sz="1800"/>
              <a:t>enggunakan </a:t>
            </a:r>
            <a:r>
              <a:rPr lang="en" sz="1800"/>
              <a:t>Try and Catch Statement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t/>
            </a:r>
            <a:endParaRPr b="0" sz="1800"/>
          </a:p>
        </p:txBody>
      </p:sp>
      <p:cxnSp>
        <p:nvCxnSpPr>
          <p:cNvPr id="734" name="Google Shape;734;g1575b7d3058_1_38"/>
          <p:cNvCxnSpPr/>
          <p:nvPr/>
        </p:nvCxnSpPr>
        <p:spPr>
          <a:xfrm>
            <a:off x="723900" y="3079875"/>
            <a:ext cx="457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5" name="Google Shape;735;g1575b7d3058_1_38"/>
          <p:cNvGrpSpPr/>
          <p:nvPr/>
        </p:nvGrpSpPr>
        <p:grpSpPr>
          <a:xfrm>
            <a:off x="7202249" y="2040076"/>
            <a:ext cx="1008407" cy="1091999"/>
            <a:chOff x="3330225" y="2727100"/>
            <a:chExt cx="1565850" cy="1695650"/>
          </a:xfrm>
        </p:grpSpPr>
        <p:sp>
          <p:nvSpPr>
            <p:cNvPr id="736" name="Google Shape;736;g1575b7d3058_1_38"/>
            <p:cNvSpPr/>
            <p:nvPr/>
          </p:nvSpPr>
          <p:spPr>
            <a:xfrm>
              <a:off x="3802300" y="2727100"/>
              <a:ext cx="1093775" cy="1695650"/>
            </a:xfrm>
            <a:custGeom>
              <a:rect b="b" l="l" r="r" t="t"/>
              <a:pathLst>
                <a:path extrusionOk="0" h="67826" w="43751">
                  <a:moveTo>
                    <a:pt x="4559" y="1"/>
                  </a:moveTo>
                  <a:cubicBezTo>
                    <a:pt x="4500" y="1"/>
                    <a:pt x="4442" y="3"/>
                    <a:pt x="4383" y="8"/>
                  </a:cubicBezTo>
                  <a:lnTo>
                    <a:pt x="1" y="367"/>
                  </a:lnTo>
                  <a:lnTo>
                    <a:pt x="37043" y="39288"/>
                  </a:lnTo>
                  <a:lnTo>
                    <a:pt x="16103" y="67826"/>
                  </a:lnTo>
                  <a:lnTo>
                    <a:pt x="20501" y="67540"/>
                  </a:lnTo>
                  <a:cubicBezTo>
                    <a:pt x="21117" y="67499"/>
                    <a:pt x="21686" y="67197"/>
                    <a:pt x="22066" y="66710"/>
                  </a:cubicBezTo>
                  <a:lnTo>
                    <a:pt x="43078" y="39695"/>
                  </a:lnTo>
                  <a:cubicBezTo>
                    <a:pt x="43750" y="38829"/>
                    <a:pt x="43669" y="37598"/>
                    <a:pt x="42888" y="36830"/>
                  </a:cubicBezTo>
                  <a:lnTo>
                    <a:pt x="6073" y="621"/>
                  </a:lnTo>
                  <a:cubicBezTo>
                    <a:pt x="5667" y="222"/>
                    <a:pt x="5123" y="1"/>
                    <a:pt x="45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1575b7d3058_1_38"/>
            <p:cNvSpPr/>
            <p:nvPr/>
          </p:nvSpPr>
          <p:spPr>
            <a:xfrm>
              <a:off x="3330225" y="2736275"/>
              <a:ext cx="1441600" cy="1686475"/>
            </a:xfrm>
            <a:custGeom>
              <a:rect b="b" l="l" r="r" t="t"/>
              <a:pathLst>
                <a:path extrusionOk="0" h="67459" w="57664">
                  <a:moveTo>
                    <a:pt x="18556" y="0"/>
                  </a:moveTo>
                  <a:cubicBezTo>
                    <a:pt x="17739" y="0"/>
                    <a:pt x="16929" y="407"/>
                    <a:pt x="16462" y="1180"/>
                  </a:cubicBezTo>
                  <a:lnTo>
                    <a:pt x="561" y="27532"/>
                  </a:lnTo>
                  <a:cubicBezTo>
                    <a:pt x="0" y="28461"/>
                    <a:pt x="120" y="29648"/>
                    <a:pt x="855" y="30446"/>
                  </a:cubicBezTo>
                  <a:lnTo>
                    <a:pt x="11200" y="41684"/>
                  </a:lnTo>
                  <a:cubicBezTo>
                    <a:pt x="11615" y="42135"/>
                    <a:pt x="11845" y="42726"/>
                    <a:pt x="11845" y="43338"/>
                  </a:cubicBezTo>
                  <a:lnTo>
                    <a:pt x="11845" y="53301"/>
                  </a:lnTo>
                  <a:cubicBezTo>
                    <a:pt x="11845" y="54676"/>
                    <a:pt x="12967" y="55744"/>
                    <a:pt x="14281" y="55744"/>
                  </a:cubicBezTo>
                  <a:cubicBezTo>
                    <a:pt x="14442" y="55744"/>
                    <a:pt x="14606" y="55728"/>
                    <a:pt x="14772" y="55694"/>
                  </a:cubicBezTo>
                  <a:lnTo>
                    <a:pt x="21041" y="54423"/>
                  </a:lnTo>
                  <a:cubicBezTo>
                    <a:pt x="21203" y="54390"/>
                    <a:pt x="21365" y="54374"/>
                    <a:pt x="21526" y="54374"/>
                  </a:cubicBezTo>
                  <a:cubicBezTo>
                    <a:pt x="22209" y="54374"/>
                    <a:pt x="22869" y="54660"/>
                    <a:pt x="23337" y="55177"/>
                  </a:cubicBezTo>
                  <a:lnTo>
                    <a:pt x="33726" y="66656"/>
                  </a:lnTo>
                  <a:cubicBezTo>
                    <a:pt x="34212" y="67193"/>
                    <a:pt x="34874" y="67458"/>
                    <a:pt x="35534" y="67458"/>
                  </a:cubicBezTo>
                  <a:cubicBezTo>
                    <a:pt x="36261" y="67458"/>
                    <a:pt x="36986" y="67137"/>
                    <a:pt x="37472" y="66504"/>
                  </a:cubicBezTo>
                  <a:lnTo>
                    <a:pt x="56924" y="41162"/>
                  </a:lnTo>
                  <a:cubicBezTo>
                    <a:pt x="57664" y="40197"/>
                    <a:pt x="57583" y="38837"/>
                    <a:pt x="56733" y="37968"/>
                  </a:cubicBezTo>
                  <a:lnTo>
                    <a:pt x="20298" y="734"/>
                  </a:lnTo>
                  <a:cubicBezTo>
                    <a:pt x="19813" y="239"/>
                    <a:pt x="19182" y="0"/>
                    <a:pt x="1855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g1575b7d3058_1_38"/>
          <p:cNvGrpSpPr/>
          <p:nvPr/>
        </p:nvGrpSpPr>
        <p:grpSpPr>
          <a:xfrm rot="-305247">
            <a:off x="4339038" y="4412022"/>
            <a:ext cx="635713" cy="537667"/>
            <a:chOff x="1488250" y="1650750"/>
            <a:chExt cx="211450" cy="178850"/>
          </a:xfrm>
        </p:grpSpPr>
        <p:sp>
          <p:nvSpPr>
            <p:cNvPr id="739" name="Google Shape;739;g1575b7d3058_1_38"/>
            <p:cNvSpPr/>
            <p:nvPr/>
          </p:nvSpPr>
          <p:spPr>
            <a:xfrm>
              <a:off x="15208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388" y="0"/>
                  </a:moveTo>
                  <a:cubicBezTo>
                    <a:pt x="621" y="0"/>
                    <a:pt x="0" y="621"/>
                    <a:pt x="0" y="1387"/>
                  </a:cubicBezTo>
                  <a:lnTo>
                    <a:pt x="0" y="5766"/>
                  </a:lnTo>
                  <a:cubicBezTo>
                    <a:pt x="0" y="6532"/>
                    <a:pt x="621" y="7153"/>
                    <a:pt x="1388" y="7153"/>
                  </a:cubicBezTo>
                  <a:lnTo>
                    <a:pt x="5766" y="7153"/>
                  </a:lnTo>
                  <a:cubicBezTo>
                    <a:pt x="6532" y="7153"/>
                    <a:pt x="7153" y="6532"/>
                    <a:pt x="7153" y="5766"/>
                  </a:cubicBezTo>
                  <a:lnTo>
                    <a:pt x="7153" y="1387"/>
                  </a:lnTo>
                  <a:cubicBezTo>
                    <a:pt x="7153" y="621"/>
                    <a:pt x="6532" y="0"/>
                    <a:pt x="57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575b7d3058_1_38"/>
            <p:cNvSpPr/>
            <p:nvPr/>
          </p:nvSpPr>
          <p:spPr>
            <a:xfrm>
              <a:off x="1488250" y="1650750"/>
              <a:ext cx="178850" cy="178850"/>
            </a:xfrm>
            <a:custGeom>
              <a:rect b="b" l="l" r="r" t="t"/>
              <a:pathLst>
                <a:path extrusionOk="0" h="7154" w="7154">
                  <a:moveTo>
                    <a:pt x="103" y="0"/>
                  </a:moveTo>
                  <a:cubicBezTo>
                    <a:pt x="46" y="0"/>
                    <a:pt x="1" y="46"/>
                    <a:pt x="1" y="102"/>
                  </a:cubicBezTo>
                  <a:lnTo>
                    <a:pt x="1" y="7050"/>
                  </a:lnTo>
                  <a:cubicBezTo>
                    <a:pt x="1" y="7106"/>
                    <a:pt x="46" y="7153"/>
                    <a:pt x="103" y="7153"/>
                  </a:cubicBezTo>
                  <a:lnTo>
                    <a:pt x="7052" y="7153"/>
                  </a:lnTo>
                  <a:cubicBezTo>
                    <a:pt x="7108" y="7153"/>
                    <a:pt x="7153" y="7106"/>
                    <a:pt x="7153" y="7050"/>
                  </a:cubicBezTo>
                  <a:lnTo>
                    <a:pt x="7153" y="102"/>
                  </a:lnTo>
                  <a:cubicBezTo>
                    <a:pt x="7153" y="46"/>
                    <a:pt x="7108" y="0"/>
                    <a:pt x="705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575b7d3058_1_38"/>
            <p:cNvSpPr/>
            <p:nvPr/>
          </p:nvSpPr>
          <p:spPr>
            <a:xfrm>
              <a:off x="1549425" y="1705750"/>
              <a:ext cx="61650" cy="68825"/>
            </a:xfrm>
            <a:custGeom>
              <a:rect b="b" l="l" r="r" t="t"/>
              <a:pathLst>
                <a:path extrusionOk="0" h="2753" w="2466">
                  <a:moveTo>
                    <a:pt x="191" y="1"/>
                  </a:moveTo>
                  <a:cubicBezTo>
                    <a:pt x="91" y="1"/>
                    <a:pt x="0" y="80"/>
                    <a:pt x="0" y="192"/>
                  </a:cubicBezTo>
                  <a:lnTo>
                    <a:pt x="0" y="2562"/>
                  </a:lnTo>
                  <a:cubicBezTo>
                    <a:pt x="0" y="2673"/>
                    <a:pt x="92" y="2752"/>
                    <a:pt x="191" y="2752"/>
                  </a:cubicBezTo>
                  <a:cubicBezTo>
                    <a:pt x="223" y="2752"/>
                    <a:pt x="255" y="2744"/>
                    <a:pt x="286" y="2727"/>
                  </a:cubicBezTo>
                  <a:lnTo>
                    <a:pt x="2338" y="1541"/>
                  </a:lnTo>
                  <a:cubicBezTo>
                    <a:pt x="2465" y="1468"/>
                    <a:pt x="2465" y="1285"/>
                    <a:pt x="2338" y="1212"/>
                  </a:cubicBezTo>
                  <a:lnTo>
                    <a:pt x="286" y="27"/>
                  </a:lnTo>
                  <a:cubicBezTo>
                    <a:pt x="255" y="9"/>
                    <a:pt x="223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2" name="Google Shape;742;g1575b7d3058_1_38"/>
          <p:cNvSpPr/>
          <p:nvPr/>
        </p:nvSpPr>
        <p:spPr>
          <a:xfrm>
            <a:off x="524758" y="-508652"/>
            <a:ext cx="827448" cy="827539"/>
          </a:xfrm>
          <a:custGeom>
            <a:rect b="b" l="l" r="r" t="t"/>
            <a:pathLst>
              <a:path extrusionOk="0" h="17708" w="17707">
                <a:moveTo>
                  <a:pt x="8854" y="1"/>
                </a:moveTo>
                <a:cubicBezTo>
                  <a:pt x="6506" y="1"/>
                  <a:pt x="4254" y="934"/>
                  <a:pt x="2594" y="2594"/>
                </a:cubicBezTo>
                <a:cubicBezTo>
                  <a:pt x="934" y="4254"/>
                  <a:pt x="1" y="6506"/>
                  <a:pt x="1" y="8854"/>
                </a:cubicBezTo>
                <a:cubicBezTo>
                  <a:pt x="1" y="11202"/>
                  <a:pt x="934" y="13454"/>
                  <a:pt x="2594" y="15115"/>
                </a:cubicBezTo>
                <a:cubicBezTo>
                  <a:pt x="4254" y="16775"/>
                  <a:pt x="6506" y="17707"/>
                  <a:pt x="8854" y="17707"/>
                </a:cubicBezTo>
                <a:cubicBezTo>
                  <a:pt x="11202" y="17707"/>
                  <a:pt x="13453" y="16775"/>
                  <a:pt x="15115" y="15115"/>
                </a:cubicBezTo>
                <a:cubicBezTo>
                  <a:pt x="16775" y="13454"/>
                  <a:pt x="17707" y="11202"/>
                  <a:pt x="17707" y="8854"/>
                </a:cubicBezTo>
                <a:cubicBezTo>
                  <a:pt x="17707" y="6506"/>
                  <a:pt x="16775" y="4254"/>
                  <a:pt x="15115" y="2594"/>
                </a:cubicBezTo>
                <a:cubicBezTo>
                  <a:pt x="13453" y="934"/>
                  <a:pt x="11202" y="1"/>
                  <a:pt x="8854" y="1"/>
                </a:cubicBezTo>
                <a:close/>
              </a:path>
            </a:pathLst>
          </a:custGeom>
          <a:gradFill>
            <a:gsLst>
              <a:gs pos="0">
                <a:schemeClr val="lt2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3" name="Google Shape;743;g1575b7d3058_1_38"/>
          <p:cNvPicPr preferRelativeResize="0"/>
          <p:nvPr/>
        </p:nvPicPr>
        <p:blipFill rotWithShape="1">
          <a:blip r:embed="rId3">
            <a:alphaModFix/>
          </a:blip>
          <a:srcRect b="0" l="0" r="0" t="7063"/>
          <a:stretch/>
        </p:blipFill>
        <p:spPr>
          <a:xfrm>
            <a:off x="612925" y="4095850"/>
            <a:ext cx="3374623" cy="117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he Social Media Anniversary by Slidesgo">
  <a:themeElements>
    <a:clrScheme name="Simple Light">
      <a:dk1>
        <a:srgbClr val="0A0A0A"/>
      </a:dk1>
      <a:lt1>
        <a:srgbClr val="FFFFFF"/>
      </a:lt1>
      <a:dk2>
        <a:srgbClr val="E9E9E9"/>
      </a:dk2>
      <a:lt2>
        <a:srgbClr val="A3C8FF"/>
      </a:lt2>
      <a:accent1>
        <a:srgbClr val="628EFF"/>
      </a:accent1>
      <a:accent2>
        <a:srgbClr val="3676F7"/>
      </a:accent2>
      <a:accent3>
        <a:srgbClr val="4A67B4"/>
      </a:accent3>
      <a:accent4>
        <a:srgbClr val="74CA7E"/>
      </a:accent4>
      <a:accent5>
        <a:srgbClr val="ECA200"/>
      </a:accent5>
      <a:accent6>
        <a:srgbClr val="E64C40"/>
      </a:accent6>
      <a:hlink>
        <a:srgbClr val="628E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